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  <a:latin typeface="Arial Black" pitchFamily="34" charset="0"/>
              </a:rPr>
              <a:t>Муниципальное автономное учреждение</a:t>
            </a:r>
            <a:br>
              <a:rPr lang="ru-RU" sz="1800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Arial Black" pitchFamily="34" charset="0"/>
              </a:rPr>
              <a:t> дополнительного образования</a:t>
            </a:r>
            <a:br>
              <a:rPr lang="ru-RU" sz="1800" dirty="0" smtClean="0">
                <a:solidFill>
                  <a:schemeClr val="accent1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Arial Black" pitchFamily="34" charset="0"/>
              </a:rPr>
              <a:t>«Детско – юношеский центр «Поиск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Обитатели реки Амур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                       </a:t>
            </a:r>
            <a:r>
              <a:rPr lang="ru-RU" sz="2000" dirty="0" smtClean="0">
                <a:solidFill>
                  <a:schemeClr val="accent1"/>
                </a:solidFill>
              </a:rPr>
              <a:t>Подготовил: педагог дополнительного образования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                                                                          Исайкина Ирина Александровна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             </a:t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              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chemeClr val="accent1"/>
                </a:solidFill>
              </a:rPr>
              <a:t>               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ДНС\Desktop\Рыбы Амура\1675595136_gas-kvas-com-p-zhivotnie-vodoemov-risunki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9928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47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Амур - батюшка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56792"/>
            <a:ext cx="8497994" cy="511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105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Новые слова</a:t>
            </a:r>
            <a:r>
              <a:rPr lang="ru-RU" sz="3600" b="1" dirty="0" smtClean="0">
                <a:solidFill>
                  <a:schemeClr val="accent1"/>
                </a:solidFill>
              </a:rPr>
              <a:t>: «</a:t>
            </a:r>
            <a:r>
              <a:rPr lang="ru-RU" sz="3600" b="1" dirty="0" err="1">
                <a:solidFill>
                  <a:schemeClr val="accent1"/>
                </a:solidFill>
              </a:rPr>
              <a:t>реликт</a:t>
            </a:r>
            <a:r>
              <a:rPr lang="ru-RU" sz="3600" b="1" dirty="0" err="1" smtClean="0">
                <a:solidFill>
                  <a:schemeClr val="accent1"/>
                </a:solidFill>
              </a:rPr>
              <a:t>»,«</a:t>
            </a:r>
            <a:r>
              <a:rPr lang="ru-RU" sz="3600" b="1" dirty="0" err="1">
                <a:solidFill>
                  <a:schemeClr val="accent1"/>
                </a:solidFill>
              </a:rPr>
              <a:t>эндемик</a:t>
            </a:r>
            <a:r>
              <a:rPr lang="ru-RU" sz="3600" b="1" dirty="0">
                <a:solidFill>
                  <a:schemeClr val="accent1"/>
                </a:solidFill>
              </a:rPr>
              <a:t>»</a:t>
            </a:r>
            <a:endParaRPr lang="ru-RU" sz="3600" dirty="0">
              <a:solidFill>
                <a:schemeClr val="accent1"/>
              </a:solidFill>
            </a:endParaRPr>
          </a:p>
          <a:p>
            <a:r>
              <a:rPr lang="ru-RU" sz="3600" b="1" i="1" dirty="0">
                <a:solidFill>
                  <a:schemeClr val="accent1"/>
                </a:solidFill>
              </a:rPr>
              <a:t>Эндемик</a:t>
            </a:r>
            <a:r>
              <a:rPr lang="ru-RU" sz="3600" i="1" dirty="0">
                <a:solidFill>
                  <a:schemeClr val="accent1"/>
                </a:solidFill>
              </a:rPr>
              <a:t> – вид, обитающий в данном месте и нигде более не встречающийся;</a:t>
            </a:r>
            <a:br>
              <a:rPr lang="ru-RU" sz="3600" i="1" dirty="0">
                <a:solidFill>
                  <a:schemeClr val="accent1"/>
                </a:solidFill>
              </a:rPr>
            </a:br>
            <a:r>
              <a:rPr lang="ru-RU" sz="3600" b="1" i="1" dirty="0">
                <a:solidFill>
                  <a:schemeClr val="accent1"/>
                </a:solidFill>
              </a:rPr>
              <a:t>Реликт – </a:t>
            </a:r>
            <a:r>
              <a:rPr lang="ru-RU" sz="3600" i="1" dirty="0">
                <a:solidFill>
                  <a:schemeClr val="accent1"/>
                </a:solidFill>
              </a:rPr>
              <a:t>вид оставшийся в неизменном виде на протяжении очень длительного времени. Реликты являются проявлением прошлого в наше время.</a:t>
            </a:r>
            <a:endParaRPr lang="ru-R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3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Калуга – царица рыба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C:\Users\ДНС\Desktop\Рыбы Амура\3d2c1cbba7580065816ea79f2922add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2493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19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Китайский окунь - </a:t>
            </a:r>
            <a:r>
              <a:rPr lang="ru-RU" sz="4000" dirty="0" err="1" smtClean="0">
                <a:solidFill>
                  <a:schemeClr val="accent1"/>
                </a:solidFill>
              </a:rPr>
              <a:t>Ауха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ДНС\Desktop\Рыбы Амура\krasivye-foto-kartinki-okun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6" y="1484784"/>
            <a:ext cx="885971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79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Тихоокеанские лососи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ДНС\Desktop\1652360190_46-funart-pro-p-ribi-reki-amur-zhivotnie-krasivo-foto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9694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3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Рыбы Амура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ДНС\Desktop\scale_1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49694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9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Рыбы Амура\f47b795d93d7731922ed83571c6c174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87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Сохраним Амур живым!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ДНС\Desktop\1686003075_mineralogist-club-p-priroda-amura-instagram-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525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Муниципальное автономное учреждение  дополнительного образования «Детско – юношеский центр «Поиск Обитатели реки Амур                        Подготовил: педагог дополнительного образования                                                                           Исайкина Ирина Александровна                                              </vt:lpstr>
      <vt:lpstr>Амур - батюшка</vt:lpstr>
      <vt:lpstr>Презентация PowerPoint</vt:lpstr>
      <vt:lpstr>Калуга – царица рыба</vt:lpstr>
      <vt:lpstr>Китайский окунь - Ауха</vt:lpstr>
      <vt:lpstr>Тихоокеанские лососи</vt:lpstr>
      <vt:lpstr> Рыбы Амура</vt:lpstr>
      <vt:lpstr>Презентация PowerPoint</vt:lpstr>
      <vt:lpstr>Сохраним Амур живым!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Муниципальное автономное учреждение  дополнительного образования «Детско – юношеский центр «Поиск»   Обитатели реки Амур</dc:title>
  <dc:creator>ДНС</dc:creator>
  <cp:lastModifiedBy>ДНС</cp:lastModifiedBy>
  <cp:revision>16</cp:revision>
  <dcterms:created xsi:type="dcterms:W3CDTF">2023-11-29T08:51:45Z</dcterms:created>
  <dcterms:modified xsi:type="dcterms:W3CDTF">2023-12-01T06:43:44Z</dcterms:modified>
</cp:coreProperties>
</file>