
<file path=[Content_Types].xml><?xml version="1.0" encoding="utf-8"?>
<Types xmlns="http://schemas.openxmlformats.org/package/2006/content-types">
  <Default Extension="jfif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57" r:id="rId5"/>
    <p:sldId id="269" r:id="rId6"/>
    <p:sldId id="270" r:id="rId7"/>
    <p:sldId id="277" r:id="rId8"/>
    <p:sldId id="271" r:id="rId9"/>
    <p:sldId id="278" r:id="rId10"/>
    <p:sldId id="272" r:id="rId11"/>
    <p:sldId id="279" r:id="rId12"/>
    <p:sldId id="281" r:id="rId13"/>
    <p:sldId id="282" r:id="rId14"/>
    <p:sldId id="369" r:id="rId15"/>
    <p:sldId id="368" r:id="rId16"/>
    <p:sldId id="283" r:id="rId17"/>
    <p:sldId id="284" r:id="rId18"/>
    <p:sldId id="370" r:id="rId19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AVUCH" initials="Z" lastIdx="2" clrIdx="0">
    <p:extLst>
      <p:ext uri="{19B8F6BF-5375-455C-9EA6-DF929625EA0E}">
        <p15:presenceInfo xmlns:p15="http://schemas.microsoft.com/office/powerpoint/2012/main" userId="ZAVUC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06E"/>
    <a:srgbClr val="F0756C"/>
    <a:srgbClr val="FF9F5D"/>
    <a:srgbClr val="2C567A"/>
    <a:srgbClr val="0D1D51"/>
    <a:srgbClr val="0072C7"/>
    <a:srgbClr val="66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343" autoAdjust="0"/>
    <p:restoredTop sz="95090" autoAdjust="0"/>
  </p:normalViewPr>
  <p:slideViewPr>
    <p:cSldViewPr snapToGrid="0" showGuides="1">
      <p:cViewPr>
        <p:scale>
          <a:sx n="75" d="100"/>
          <a:sy n="75" d="100"/>
        </p:scale>
        <p:origin x="2250" y="8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3"/>
    </p:cViewPr>
  </p:sorterViewPr>
  <p:notesViewPr>
    <p:cSldViewPr snapToGrid="0">
      <p:cViewPr varScale="1">
        <p:scale>
          <a:sx n="89" d="100"/>
          <a:sy n="89" d="100"/>
        </p:scale>
        <p:origin x="279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4C7C0A2-A89C-47DE-80F1-D7938B0F5D31}" type="datetime1">
              <a:rPr lang="ru-RU" smtClean="0"/>
              <a:t>29.05.2025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BE02CB2-C418-4FC3-8803-A9431037D32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5133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F8930C-5F57-4844-A431-23A0881DC6EC}" type="datetime1">
              <a:rPr lang="ru-RU" smtClean="0"/>
              <a:pPr/>
              <a:t>29.05.2025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36304E-FDE3-4B4F-A3B7-EBE87F3FA5E2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851386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55309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790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AEE2F-F32E-81AC-07F4-5FF96257A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0DD8911-FF53-E531-57EA-1770410BE7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6D9818B-27F6-E797-3B6A-8691B53C3C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4CB0F8-F981-0620-AC76-6819089B5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090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FA5F7C-C0CE-E76E-1F7F-5D8C9EFD2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82B77F4-2510-AD25-0447-3C0DAE8860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DE3954B3-C967-84A6-9872-C2B487DB5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BCCEC97-2A01-E1A1-028B-3EFC2705F9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2877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45113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8B43F2-B7ED-8CE0-A6ED-49E81B70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AA79D21-AFB5-236E-E273-0CFED83F87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2FE078B-AA20-00F9-524E-5D9D7438E3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AEF1ADE-740D-B8EA-609B-4716119D6C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95542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7CDA76-174E-5A7E-7DFB-0AADD5AA8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1341F95E-D8FE-7D84-B49B-69D57F46BE7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5DB5437-583F-6032-2B1B-6624CCF1A6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56FCDD-4252-5C32-E1B8-CEACE0E0BF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3863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1398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078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7157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0404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7748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11569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9930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6336304E-FDE3-4B4F-A3B7-EBE87F3FA5E2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775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accent4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312605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849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групп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431CD316-21C7-4FA9-A45A-374D6AE71ED5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36" name="Полилиния 5">
              <a:extLst>
                <a:ext uri="{FF2B5EF4-FFF2-40B4-BE49-F238E27FC236}">
                  <a16:creationId xmlns:a16="http://schemas.microsoft.com/office/drawing/2014/main" id="{E107D9FB-3967-4583-A9DA-6787AF7120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7" name="Полилиния 6">
              <a:extLst>
                <a:ext uri="{FF2B5EF4-FFF2-40B4-BE49-F238E27FC236}">
                  <a16:creationId xmlns:a16="http://schemas.microsoft.com/office/drawing/2014/main" id="{138D5FEB-37FF-4F26-B625-CE2BE91FF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38" name="Полилиния 7">
              <a:extLst>
                <a:ext uri="{FF2B5EF4-FFF2-40B4-BE49-F238E27FC236}">
                  <a16:creationId xmlns:a16="http://schemas.microsoft.com/office/drawing/2014/main" id="{6C2B67E8-673C-422C-B021-296E2E2B95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23" name="Овал 22">
            <a:extLst>
              <a:ext uri="{FF2B5EF4-FFF2-40B4-BE49-F238E27FC236}">
                <a16:creationId xmlns:a16="http://schemas.microsoft.com/office/drawing/2014/main" id="{687010E4-ADF2-486D-8DF7-B0FF38C6DADF}"/>
              </a:ext>
            </a:extLst>
          </p:cNvPr>
          <p:cNvSpPr/>
          <p:nvPr userDrawn="1"/>
        </p:nvSpPr>
        <p:spPr>
          <a:xfrm>
            <a:off x="954140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159AA79-2237-4A27-BBC2-D44032158D19}"/>
              </a:ext>
            </a:extLst>
          </p:cNvPr>
          <p:cNvSpPr/>
          <p:nvPr userDrawn="1"/>
        </p:nvSpPr>
        <p:spPr>
          <a:xfrm>
            <a:off x="3807539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0272B962-9566-42D2-B4C3-E7AA81884A83}"/>
              </a:ext>
            </a:extLst>
          </p:cNvPr>
          <p:cNvSpPr/>
          <p:nvPr userDrawn="1"/>
        </p:nvSpPr>
        <p:spPr>
          <a:xfrm>
            <a:off x="6646275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19733285-016C-4C38-816C-83D30C075C70}"/>
              </a:ext>
            </a:extLst>
          </p:cNvPr>
          <p:cNvSpPr/>
          <p:nvPr userDrawn="1"/>
        </p:nvSpPr>
        <p:spPr>
          <a:xfrm>
            <a:off x="9498658" y="1698469"/>
            <a:ext cx="1729332" cy="1729332"/>
          </a:xfrm>
          <a:prstGeom prst="ellipse">
            <a:avLst/>
          </a:prstGeom>
          <a:solidFill>
            <a:schemeClr val="tx1">
              <a:alpha val="1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олилиния: Форма 19">
            <a:extLst>
              <a:ext uri="{FF2B5EF4-FFF2-40B4-BE49-F238E27FC236}">
                <a16:creationId xmlns:a16="http://schemas.microsoft.com/office/drawing/2014/main" id="{EF40DBA4-AB63-4B47-B37F-BCC3D59B5392}"/>
              </a:ext>
            </a:extLst>
          </p:cNvPr>
          <p:cNvSpPr/>
          <p:nvPr userDrawn="1"/>
        </p:nvSpPr>
        <p:spPr>
          <a:xfrm>
            <a:off x="4011967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Полилиния: Форма 20">
            <a:extLst>
              <a:ext uri="{FF2B5EF4-FFF2-40B4-BE49-F238E27FC236}">
                <a16:creationId xmlns:a16="http://schemas.microsoft.com/office/drawing/2014/main" id="{33EF0AFB-D099-4FF1-8963-7DA87268867F}"/>
              </a:ext>
            </a:extLst>
          </p:cNvPr>
          <p:cNvSpPr/>
          <p:nvPr userDrawn="1"/>
        </p:nvSpPr>
        <p:spPr>
          <a:xfrm>
            <a:off x="6850703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872C96E-9AF3-4FA0-8180-C213C7F2209E}"/>
              </a:ext>
            </a:extLst>
          </p:cNvPr>
          <p:cNvSpPr/>
          <p:nvPr userDrawn="1"/>
        </p:nvSpPr>
        <p:spPr>
          <a:xfrm>
            <a:off x="9703086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Полилиния: Фигура 16">
            <a:extLst>
              <a:ext uri="{FF2B5EF4-FFF2-40B4-BE49-F238E27FC236}">
                <a16:creationId xmlns:a16="http://schemas.microsoft.com/office/drawing/2014/main" id="{3A08BE29-CFA5-4E0D-9DBE-A430AE1B8072}"/>
              </a:ext>
            </a:extLst>
          </p:cNvPr>
          <p:cNvSpPr/>
          <p:nvPr userDrawn="1"/>
        </p:nvSpPr>
        <p:spPr>
          <a:xfrm>
            <a:off x="1158568" y="1778212"/>
            <a:ext cx="1320476" cy="362088"/>
          </a:xfrm>
          <a:custGeom>
            <a:avLst/>
            <a:gdLst>
              <a:gd name="connsiteX0" fmla="*/ 660238 w 1320476"/>
              <a:gd name="connsiteY0" fmla="*/ 0 h 362088"/>
              <a:gd name="connsiteX1" fmla="*/ 1312051 w 1320476"/>
              <a:gd name="connsiteY1" fmla="*/ 346566 h 362088"/>
              <a:gd name="connsiteX2" fmla="*/ 1320476 w 1320476"/>
              <a:gd name="connsiteY2" fmla="*/ 362088 h 362088"/>
              <a:gd name="connsiteX3" fmla="*/ 0 w 1320476"/>
              <a:gd name="connsiteY3" fmla="*/ 362088 h 362088"/>
              <a:gd name="connsiteX4" fmla="*/ 8425 w 1320476"/>
              <a:gd name="connsiteY4" fmla="*/ 346566 h 362088"/>
              <a:gd name="connsiteX5" fmla="*/ 660238 w 1320476"/>
              <a:gd name="connsiteY5" fmla="*/ 0 h 362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0476" h="362088">
                <a:moveTo>
                  <a:pt x="660238" y="0"/>
                </a:moveTo>
                <a:cubicBezTo>
                  <a:pt x="931569" y="0"/>
                  <a:pt x="1170791" y="137473"/>
                  <a:pt x="1312051" y="346566"/>
                </a:cubicBezTo>
                <a:lnTo>
                  <a:pt x="1320476" y="362088"/>
                </a:lnTo>
                <a:lnTo>
                  <a:pt x="0" y="362088"/>
                </a:lnTo>
                <a:lnTo>
                  <a:pt x="8425" y="346566"/>
                </a:lnTo>
                <a:cubicBezTo>
                  <a:pt x="149685" y="137473"/>
                  <a:pt x="388907" y="0"/>
                  <a:pt x="6602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Заголовок 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1B995BE-66C2-4379-885F-4BE069DA39E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03638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9B56B6C6-9F3C-4E80-BBAD-280E697B895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57037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4704160-1ED7-4B90-8963-0F887C73E94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95773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>
            <a:extLst>
              <a:ext uri="{FF2B5EF4-FFF2-40B4-BE49-F238E27FC236}">
                <a16:creationId xmlns:a16="http://schemas.microsoft.com/office/drawing/2014/main" id="{36610597-6A76-4A06-82A5-A8FFC5BAEA0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648156" y="1848535"/>
            <a:ext cx="1430337" cy="1430337"/>
          </a:xfrm>
          <a:prstGeom prst="ellipse">
            <a:avLst/>
          </a:prstGeom>
          <a:solidFill>
            <a:schemeClr val="bg2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F56D2E5-86E4-473A-A62F-B7029E5B2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454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93934E34-6CC7-492D-9515-EBEC72EFF4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24454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4E27467-A1AA-4773-AAB5-A96267FBD71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377853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CABD5EB-4A8B-448B-8ED1-B8B420815B2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77853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0D86883C-E501-47FF-AE1A-E9CE8B71B421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216589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3683A037-F698-4CC9-904D-F377D71F690F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6216589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0A095594-2B82-44ED-8C9B-DA7C4D3D2872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9068972" y="4052306"/>
            <a:ext cx="2588705" cy="1749005"/>
          </a:xfrm>
        </p:spPr>
        <p:txBody>
          <a:bodyPr lIns="0" tIns="0" rIns="0" bIns="0" rtlCol="0">
            <a:no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54CDD46A-22ED-48F5-9B5F-13B1B5C4B32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68972" y="3539268"/>
            <a:ext cx="2588705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600" b="1" cap="all" baseline="0">
                <a:solidFill>
                  <a:srgbClr val="0D1D5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Исполнительный блок 01</a:t>
            </a:r>
          </a:p>
        </p:txBody>
      </p:sp>
    </p:spTree>
    <p:extLst>
      <p:ext uri="{BB962C8B-B14F-4D97-AF65-F5344CB8AC3E}">
        <p14:creationId xmlns:p14="http://schemas.microsoft.com/office/powerpoint/2010/main" val="387650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999" y="1844881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Текст 6">
            <a:extLst>
              <a:ext uri="{FF2B5EF4-FFF2-40B4-BE49-F238E27FC236}">
                <a16:creationId xmlns:a16="http://schemas.microsoft.com/office/drawing/2014/main" id="{4E0FBE0E-A6B0-483E-93DD-5C20DA069D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/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7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18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519AB8-2D8F-4EE5-B4E4-7A48430A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998" y="3309109"/>
            <a:ext cx="5163222" cy="673365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accent4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37136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7C312F4-62C2-4903-8C4B-423A8717E481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одзаголовок 2">
            <a:extLst>
              <a:ext uri="{FF2B5EF4-FFF2-40B4-BE49-F238E27FC236}">
                <a16:creationId xmlns:a16="http://schemas.microsoft.com/office/drawing/2014/main" id="{ADF17BC1-06CE-42EA-A970-31A7ED871AA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002130" y="4484691"/>
            <a:ext cx="454044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адрес электронной почты</a:t>
            </a:r>
          </a:p>
        </p:txBody>
      </p:sp>
      <p:sp>
        <p:nvSpPr>
          <p:cNvPr id="22" name="Текст 6">
            <a:extLst>
              <a:ext uri="{FF2B5EF4-FFF2-40B4-BE49-F238E27FC236}">
                <a16:creationId xmlns:a16="http://schemas.microsoft.com/office/drawing/2014/main" id="{7035F1B3-4E91-44FF-B4E7-E5D87C7A03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002320" y="5012635"/>
            <a:ext cx="4533900" cy="50323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b="0" cap="all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 dirty="0"/>
              <a:t>Место для URL-адреса веб-сайта</a:t>
            </a:r>
          </a:p>
        </p:txBody>
      </p:sp>
      <p:pic>
        <p:nvPicPr>
          <p:cNvPr id="18" name="Графический объект 16" descr="Конверт">
            <a:extLst>
              <a:ext uri="{FF2B5EF4-FFF2-40B4-BE49-F238E27FC236}">
                <a16:creationId xmlns:a16="http://schemas.microsoft.com/office/drawing/2014/main" id="{E5B30B87-6C2E-48F1-9026-E4F6BEA1CFE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41475" y="4452337"/>
            <a:ext cx="387795" cy="387795"/>
          </a:xfrm>
          <a:prstGeom prst="rect">
            <a:avLst/>
          </a:prstGeom>
        </p:spPr>
      </p:pic>
      <p:pic>
        <p:nvPicPr>
          <p:cNvPr id="23" name="Графический объект 17" descr="Сеть">
            <a:extLst>
              <a:ext uri="{FF2B5EF4-FFF2-40B4-BE49-F238E27FC236}">
                <a16:creationId xmlns:a16="http://schemas.microsoft.com/office/drawing/2014/main" id="{2DA3CFE0-4ED8-4345-A158-94E70F463E9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2084" y="4925640"/>
            <a:ext cx="426575" cy="4265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666C42-DD4B-4BFA-BE15-4D20CFD5D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7744" y="3275218"/>
            <a:ext cx="5188475" cy="826628"/>
          </a:xfrm>
          <a:noFill/>
        </p:spPr>
        <p:txBody>
          <a:bodyPr wrap="square" rtlCol="0">
            <a:noAutofit/>
          </a:bodyPr>
          <a:lstStyle>
            <a:lvl1pPr>
              <a:defRPr lang="en-US" sz="6000" b="1" cap="all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101070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1F54E98B-AC75-484D-9121-68498EB888AA}"/>
              </a:ext>
            </a:extLst>
          </p:cNvPr>
          <p:cNvSpPr/>
          <p:nvPr userDrawn="1"/>
        </p:nvSpPr>
        <p:spPr>
          <a:xfrm>
            <a:off x="754010" y="708293"/>
            <a:ext cx="5334029" cy="5334029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253233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00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333">
          <p15:clr>
            <a:srgbClr val="FBAE40"/>
          </p15:clr>
        </p15:guide>
        <p15:guide id="4" pos="36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 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AD5251EA-F450-4DD1-995B-DC89513424C8}"/>
              </a:ext>
            </a:extLst>
          </p:cNvPr>
          <p:cNvGrpSpPr/>
          <p:nvPr userDrawn="1"/>
        </p:nvGrpSpPr>
        <p:grpSpPr>
          <a:xfrm rot="16200000">
            <a:off x="1637386" y="1473117"/>
            <a:ext cx="8917229" cy="10769768"/>
            <a:chOff x="-1728305" y="-2049517"/>
            <a:chExt cx="8917229" cy="10769768"/>
          </a:xfrm>
        </p:grpSpPr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4882F4E-E8C8-46FE-A9C8-7B79782767F6}"/>
                </a:ext>
              </a:extLst>
            </p:cNvPr>
            <p:cNvSpPr/>
            <p:nvPr userDrawn="1"/>
          </p:nvSpPr>
          <p:spPr>
            <a:xfrm>
              <a:off x="754010" y="708293"/>
              <a:ext cx="5334029" cy="5334029"/>
            </a:xfrm>
            <a:prstGeom prst="ellipse">
              <a:avLst/>
            </a:prstGeom>
            <a:solidFill>
              <a:schemeClr val="bg1"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965CD13B-04FB-40D5-AF62-2F43CF49BA9B}"/>
                </a:ext>
              </a:extLst>
            </p:cNvPr>
            <p:cNvGrpSpPr/>
            <p:nvPr userDrawn="1"/>
          </p:nvGrpSpPr>
          <p:grpSpPr>
            <a:xfrm>
              <a:off x="-1728305" y="-2049517"/>
              <a:ext cx="8917229" cy="10769768"/>
              <a:chOff x="11114088" y="2241550"/>
              <a:chExt cx="1905000" cy="2354263"/>
            </a:xfrm>
            <a:solidFill>
              <a:schemeClr val="bg1">
                <a:alpha val="16000"/>
              </a:schemeClr>
            </a:solidFill>
          </p:grpSpPr>
          <p:sp>
            <p:nvSpPr>
              <p:cNvPr id="19" name="Полилиния 5">
                <a:extLst>
                  <a:ext uri="{FF2B5EF4-FFF2-40B4-BE49-F238E27FC236}">
                    <a16:creationId xmlns:a16="http://schemas.microsoft.com/office/drawing/2014/main" id="{01876F8F-C11E-4FB2-8150-1F0602752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14088" y="2241550"/>
                <a:ext cx="1905000" cy="2354263"/>
              </a:xfrm>
              <a:custGeom>
                <a:avLst/>
                <a:gdLst>
                  <a:gd name="T0" fmla="*/ 0 w 447"/>
                  <a:gd name="T1" fmla="*/ 264 h 553"/>
                  <a:gd name="T2" fmla="*/ 141 w 447"/>
                  <a:gd name="T3" fmla="*/ 48 h 553"/>
                  <a:gd name="T4" fmla="*/ 414 w 447"/>
                  <a:gd name="T5" fmla="*/ 67 h 553"/>
                  <a:gd name="T6" fmla="*/ 438 w 447"/>
                  <a:gd name="T7" fmla="*/ 98 h 553"/>
                  <a:gd name="T8" fmla="*/ 391 w 447"/>
                  <a:gd name="T9" fmla="*/ 111 h 553"/>
                  <a:gd name="T10" fmla="*/ 94 w 447"/>
                  <a:gd name="T11" fmla="*/ 149 h 553"/>
                  <a:gd name="T12" fmla="*/ 107 w 447"/>
                  <a:gd name="T13" fmla="*/ 424 h 553"/>
                  <a:gd name="T14" fmla="*/ 383 w 447"/>
                  <a:gd name="T15" fmla="*/ 453 h 553"/>
                  <a:gd name="T16" fmla="*/ 393 w 447"/>
                  <a:gd name="T17" fmla="*/ 446 h 553"/>
                  <a:gd name="T18" fmla="*/ 433 w 447"/>
                  <a:gd name="T19" fmla="*/ 449 h 553"/>
                  <a:gd name="T20" fmla="*/ 421 w 447"/>
                  <a:gd name="T21" fmla="*/ 485 h 553"/>
                  <a:gd name="T22" fmla="*/ 194 w 447"/>
                  <a:gd name="T23" fmla="*/ 531 h 553"/>
                  <a:gd name="T24" fmla="*/ 0 w 447"/>
                  <a:gd name="T25" fmla="*/ 264 h 5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7" h="553">
                    <a:moveTo>
                      <a:pt x="0" y="264"/>
                    </a:moveTo>
                    <a:cubicBezTo>
                      <a:pt x="5" y="176"/>
                      <a:pt x="49" y="96"/>
                      <a:pt x="141" y="48"/>
                    </a:cubicBezTo>
                    <a:cubicBezTo>
                      <a:pt x="235" y="0"/>
                      <a:pt x="327" y="9"/>
                      <a:pt x="414" y="67"/>
                    </a:cubicBezTo>
                    <a:cubicBezTo>
                      <a:pt x="425" y="75"/>
                      <a:pt x="439" y="82"/>
                      <a:pt x="438" y="98"/>
                    </a:cubicBezTo>
                    <a:cubicBezTo>
                      <a:pt x="437" y="120"/>
                      <a:pt x="413" y="127"/>
                      <a:pt x="391" y="111"/>
                    </a:cubicBezTo>
                    <a:cubicBezTo>
                      <a:pt x="294" y="40"/>
                      <a:pt x="166" y="56"/>
                      <a:pt x="94" y="149"/>
                    </a:cubicBezTo>
                    <a:cubicBezTo>
                      <a:pt x="30" y="231"/>
                      <a:pt x="36" y="349"/>
                      <a:pt x="107" y="424"/>
                    </a:cubicBezTo>
                    <a:cubicBezTo>
                      <a:pt x="180" y="502"/>
                      <a:pt x="296" y="514"/>
                      <a:pt x="383" y="453"/>
                    </a:cubicBezTo>
                    <a:cubicBezTo>
                      <a:pt x="386" y="451"/>
                      <a:pt x="390" y="449"/>
                      <a:pt x="393" y="446"/>
                    </a:cubicBezTo>
                    <a:cubicBezTo>
                      <a:pt x="407" y="433"/>
                      <a:pt x="420" y="433"/>
                      <a:pt x="433" y="449"/>
                    </a:cubicBezTo>
                    <a:cubicBezTo>
                      <a:pt x="447" y="467"/>
                      <a:pt x="433" y="477"/>
                      <a:pt x="421" y="485"/>
                    </a:cubicBezTo>
                    <a:cubicBezTo>
                      <a:pt x="353" y="537"/>
                      <a:pt x="277" y="553"/>
                      <a:pt x="194" y="531"/>
                    </a:cubicBezTo>
                    <a:cubicBezTo>
                      <a:pt x="79" y="501"/>
                      <a:pt x="1" y="397"/>
                      <a:pt x="0" y="2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  <p:sp>
            <p:nvSpPr>
              <p:cNvPr id="20" name="Полилиния 6">
                <a:extLst>
                  <a:ext uri="{FF2B5EF4-FFF2-40B4-BE49-F238E27FC236}">
                    <a16:creationId xmlns:a16="http://schemas.microsoft.com/office/drawing/2014/main" id="{08A1D05F-5F61-4156-8C83-1A002AA1E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12538" y="2590800"/>
                <a:ext cx="835025" cy="1673225"/>
              </a:xfrm>
              <a:custGeom>
                <a:avLst/>
                <a:gdLst>
                  <a:gd name="T0" fmla="*/ 0 w 196"/>
                  <a:gd name="T1" fmla="*/ 198 h 393"/>
                  <a:gd name="T2" fmla="*/ 157 w 196"/>
                  <a:gd name="T3" fmla="*/ 8 h 393"/>
                  <a:gd name="T4" fmla="*/ 192 w 196"/>
                  <a:gd name="T5" fmla="*/ 22 h 393"/>
                  <a:gd name="T6" fmla="*/ 167 w 196"/>
                  <a:gd name="T7" fmla="*/ 56 h 393"/>
                  <a:gd name="T8" fmla="*/ 48 w 196"/>
                  <a:gd name="T9" fmla="*/ 198 h 393"/>
                  <a:gd name="T10" fmla="*/ 170 w 196"/>
                  <a:gd name="T11" fmla="*/ 339 h 393"/>
                  <a:gd name="T12" fmla="*/ 193 w 196"/>
                  <a:gd name="T13" fmla="*/ 372 h 393"/>
                  <a:gd name="T14" fmla="*/ 160 w 196"/>
                  <a:gd name="T15" fmla="*/ 387 h 393"/>
                  <a:gd name="T16" fmla="*/ 0 w 196"/>
                  <a:gd name="T17" fmla="*/ 198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6" h="393">
                    <a:moveTo>
                      <a:pt x="0" y="198"/>
                    </a:moveTo>
                    <a:cubicBezTo>
                      <a:pt x="0" y="103"/>
                      <a:pt x="64" y="26"/>
                      <a:pt x="157" y="8"/>
                    </a:cubicBezTo>
                    <a:cubicBezTo>
                      <a:pt x="171" y="6"/>
                      <a:pt x="188" y="0"/>
                      <a:pt x="192" y="22"/>
                    </a:cubicBezTo>
                    <a:cubicBezTo>
                      <a:pt x="196" y="41"/>
                      <a:pt x="190" y="52"/>
                      <a:pt x="167" y="56"/>
                    </a:cubicBezTo>
                    <a:cubicBezTo>
                      <a:pt x="95" y="70"/>
                      <a:pt x="47" y="129"/>
                      <a:pt x="48" y="198"/>
                    </a:cubicBezTo>
                    <a:cubicBezTo>
                      <a:pt x="48" y="267"/>
                      <a:pt x="97" y="325"/>
                      <a:pt x="170" y="339"/>
                    </a:cubicBezTo>
                    <a:cubicBezTo>
                      <a:pt x="191" y="343"/>
                      <a:pt x="195" y="354"/>
                      <a:pt x="193" y="372"/>
                    </a:cubicBezTo>
                    <a:cubicBezTo>
                      <a:pt x="190" y="393"/>
                      <a:pt x="174" y="389"/>
                      <a:pt x="160" y="387"/>
                    </a:cubicBezTo>
                    <a:cubicBezTo>
                      <a:pt x="70" y="375"/>
                      <a:pt x="0" y="293"/>
                      <a:pt x="0" y="19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ru-RU" noProof="0" dirty="0"/>
              </a:p>
            </p:txBody>
          </p:sp>
        </p:grpSp>
      </p:grpSp>
      <p:sp>
        <p:nvSpPr>
          <p:cNvPr id="21" name="Текст 2">
            <a:extLst>
              <a:ext uri="{FF2B5EF4-FFF2-40B4-BE49-F238E27FC236}">
                <a16:creationId xmlns:a16="http://schemas.microsoft.com/office/drawing/2014/main" id="{4D77C47B-CC1E-41DA-9146-5DFD630654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153348"/>
            <a:ext cx="10515600" cy="648543"/>
          </a:xfrm>
        </p:spPr>
        <p:txBody>
          <a:bodyPr rtlCol="0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71652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0E0B501-22AA-4685-BE9B-A267F6F675A7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4" name="Полилиния 5">
              <a:extLst>
                <a:ext uri="{FF2B5EF4-FFF2-40B4-BE49-F238E27FC236}">
                  <a16:creationId xmlns:a16="http://schemas.microsoft.com/office/drawing/2014/main" id="{5D0E179E-CA3D-4874-9ACD-F8990F48F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5" name="Полилиния 6">
              <a:extLst>
                <a:ext uri="{FF2B5EF4-FFF2-40B4-BE49-F238E27FC236}">
                  <a16:creationId xmlns:a16="http://schemas.microsoft.com/office/drawing/2014/main" id="{A9C53936-B93A-4CF6-8766-2FA93ACFEB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6" name="Полилиния 7">
              <a:extLst>
                <a:ext uri="{FF2B5EF4-FFF2-40B4-BE49-F238E27FC236}">
                  <a16:creationId xmlns:a16="http://schemas.microsoft.com/office/drawing/2014/main" id="{5776DEA2-5422-4F51-B359-652B71274D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8706DBD-D7E1-4734-A193-C7FE296E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7" name="Объект 2">
            <a:extLst>
              <a:ext uri="{FF2B5EF4-FFF2-40B4-BE49-F238E27FC236}">
                <a16:creationId xmlns:a16="http://schemas.microsoft.com/office/drawing/2014/main" id="{1A1F33A2-66F7-4D85-99DD-7B00F265A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825625"/>
            <a:ext cx="10837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803857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C2A6B906-ACDA-40FD-8AC8-0B693AB1279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9" name="Полилиния 5">
              <a:extLst>
                <a:ext uri="{FF2B5EF4-FFF2-40B4-BE49-F238E27FC236}">
                  <a16:creationId xmlns:a16="http://schemas.microsoft.com/office/drawing/2014/main" id="{717F7366-5A99-4065-90C2-AE7DF5DD0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0" name="Полилиния 6">
              <a:extLst>
                <a:ext uri="{FF2B5EF4-FFF2-40B4-BE49-F238E27FC236}">
                  <a16:creationId xmlns:a16="http://schemas.microsoft.com/office/drawing/2014/main" id="{90A089CA-63B9-4456-B0B1-17C75EBFB98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7">
              <a:extLst>
                <a:ext uri="{FF2B5EF4-FFF2-40B4-BE49-F238E27FC236}">
                  <a16:creationId xmlns:a16="http://schemas.microsoft.com/office/drawing/2014/main" id="{8D36B2D1-BCFE-43FC-8743-7B7A30E1AD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4" name="Объект 2">
            <a:extLst>
              <a:ext uri="{FF2B5EF4-FFF2-40B4-BE49-F238E27FC236}">
                <a16:creationId xmlns:a16="http://schemas.microsoft.com/office/drawing/2014/main" id="{079DA8F4-EDD3-4D62-A90B-8C3C1AFB0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5938" y="1825625"/>
            <a:ext cx="5503862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DA0DA994-B4A9-447A-BEBF-3EA31D375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616185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616F52B4-215E-4237-893C-E22B23804744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2" name="Полилиния 5">
              <a:extLst>
                <a:ext uri="{FF2B5EF4-FFF2-40B4-BE49-F238E27FC236}">
                  <a16:creationId xmlns:a16="http://schemas.microsoft.com/office/drawing/2014/main" id="{B7C40C77-B795-4B07-B92D-2E8A56635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6">
              <a:extLst>
                <a:ext uri="{FF2B5EF4-FFF2-40B4-BE49-F238E27FC236}">
                  <a16:creationId xmlns:a16="http://schemas.microsoft.com/office/drawing/2014/main" id="{6E703A1E-5F10-4BB5-9D52-77CB6F599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4" name="Полилиния 7">
              <a:extLst>
                <a:ext uri="{FF2B5EF4-FFF2-40B4-BE49-F238E27FC236}">
                  <a16:creationId xmlns:a16="http://schemas.microsoft.com/office/drawing/2014/main" id="{22CEE04C-09CE-41CF-937D-EC2D3C23E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1E32FD-35A0-490A-BE40-FBF894A7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365125"/>
            <a:ext cx="10837862" cy="1325563"/>
          </a:xfrm>
        </p:spPr>
        <p:txBody>
          <a:bodyPr rtlCol="0"/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4" name="Текст 2">
            <a:extLst>
              <a:ext uri="{FF2B5EF4-FFF2-40B4-BE49-F238E27FC236}">
                <a16:creationId xmlns:a16="http://schemas.microsoft.com/office/drawing/2014/main" id="{774CF4BA-8DCB-42CF-A2C4-D6AF95EE3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7" name="Объект 3">
            <a:extLst>
              <a:ext uri="{FF2B5EF4-FFF2-40B4-BE49-F238E27FC236}">
                <a16:creationId xmlns:a16="http://schemas.microsoft.com/office/drawing/2014/main" id="{67BA8B6E-A28D-4658-8C91-6CA7BD539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938" y="2505075"/>
            <a:ext cx="5157787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18" name="Текст 4">
            <a:extLst>
              <a:ext uri="{FF2B5EF4-FFF2-40B4-BE49-F238E27FC236}">
                <a16:creationId xmlns:a16="http://schemas.microsoft.com/office/drawing/2014/main" id="{F73B3215-82DB-4DBF-9E77-3AE2308C69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9" name="Объект 5">
            <a:extLst>
              <a:ext uri="{FF2B5EF4-FFF2-40B4-BE49-F238E27FC236}">
                <a16:creationId xmlns:a16="http://schemas.microsoft.com/office/drawing/2014/main" id="{8DFD34E8-36CC-4FFE-926B-C170208FED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76319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C57825D7-DD33-4B70-BBBE-D46E7A5352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768485"/>
            <a:ext cx="5305662" cy="5305662"/>
          </a:xfrm>
          <a:custGeom>
            <a:avLst/>
            <a:gdLst>
              <a:gd name="connsiteX0" fmla="*/ 2652831 w 5305662"/>
              <a:gd name="connsiteY0" fmla="*/ 0 h 5305662"/>
              <a:gd name="connsiteX1" fmla="*/ 5305662 w 5305662"/>
              <a:gd name="connsiteY1" fmla="*/ 2652831 h 5305662"/>
              <a:gd name="connsiteX2" fmla="*/ 2652831 w 5305662"/>
              <a:gd name="connsiteY2" fmla="*/ 5305662 h 5305662"/>
              <a:gd name="connsiteX3" fmla="*/ 0 w 5305662"/>
              <a:gd name="connsiteY3" fmla="*/ 2652831 h 5305662"/>
              <a:gd name="connsiteX4" fmla="*/ 2652831 w 5305662"/>
              <a:gd name="connsiteY4" fmla="*/ 0 h 5305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5662" h="5305662">
                <a:moveTo>
                  <a:pt x="2652831" y="0"/>
                </a:moveTo>
                <a:cubicBezTo>
                  <a:pt x="4117949" y="0"/>
                  <a:pt x="5305662" y="1187713"/>
                  <a:pt x="5305662" y="2652831"/>
                </a:cubicBezTo>
                <a:cubicBezTo>
                  <a:pt x="5305662" y="4117949"/>
                  <a:pt x="4117949" y="5305662"/>
                  <a:pt x="2652831" y="5305662"/>
                </a:cubicBezTo>
                <a:cubicBezTo>
                  <a:pt x="1187713" y="5305662"/>
                  <a:pt x="0" y="4117949"/>
                  <a:pt x="0" y="2652831"/>
                </a:cubicBezTo>
                <a:cubicBezTo>
                  <a:pt x="0" y="1187713"/>
                  <a:pt x="1187713" y="0"/>
                  <a:pt x="2652831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 flipH="1">
            <a:off x="5400786" y="-2003509"/>
            <a:ext cx="8917229" cy="10769768"/>
            <a:chOff x="11114088" y="2241550"/>
            <a:chExt cx="1905000" cy="2354263"/>
          </a:xfrm>
          <a:solidFill>
            <a:schemeClr val="bg2">
              <a:alpha val="91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9" name="Заголовок 1">
            <a:extLst>
              <a:ext uri="{FF2B5EF4-FFF2-40B4-BE49-F238E27FC236}">
                <a16:creationId xmlns:a16="http://schemas.microsoft.com/office/drawing/2014/main" id="{19A1397F-1946-4CBE-9EC5-159C3CBC7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C535F2AB-153E-44A9-97BE-00553BEC17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689704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9F866E5C-B8AA-4805-B232-831BA01AAF16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20" name="Полилиния 5">
              <a:extLst>
                <a:ext uri="{FF2B5EF4-FFF2-40B4-BE49-F238E27FC236}">
                  <a16:creationId xmlns:a16="http://schemas.microsoft.com/office/drawing/2014/main" id="{F98614F0-2DA3-4F29-8CB3-D61424AC85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2" name="Полилиния 6">
              <a:extLst>
                <a:ext uri="{FF2B5EF4-FFF2-40B4-BE49-F238E27FC236}">
                  <a16:creationId xmlns:a16="http://schemas.microsoft.com/office/drawing/2014/main" id="{66D52F08-13EC-4AB4-BB79-89A5395A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23" name="Полилиния 7">
              <a:extLst>
                <a:ext uri="{FF2B5EF4-FFF2-40B4-BE49-F238E27FC236}">
                  <a16:creationId xmlns:a16="http://schemas.microsoft.com/office/drawing/2014/main" id="{2544236D-8C3A-41EF-9A68-C84A8A7D0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9009D5C6-6206-4291-8037-67DC025F0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7" name="Текст 3">
            <a:extLst>
              <a:ext uri="{FF2B5EF4-FFF2-40B4-BE49-F238E27FC236}">
                <a16:creationId xmlns:a16="http://schemas.microsoft.com/office/drawing/2014/main" id="{BEB643FD-AA85-4A43-8EBD-AFD10DD987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8" name="Объект 2">
            <a:extLst>
              <a:ext uri="{FF2B5EF4-FFF2-40B4-BE49-F238E27FC236}">
                <a16:creationId xmlns:a16="http://schemas.microsoft.com/office/drawing/2014/main" id="{9001F313-F798-43BE-AFF0-A68C84C364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14640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 слайда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6299464-ED20-4919-8B3A-2CFAE8DA234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56FD49-C258-4333-9422-358C976A34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43650" y="2173288"/>
            <a:ext cx="5143500" cy="2090808"/>
          </a:xfrm>
        </p:spPr>
        <p:txBody>
          <a:bodyPr rtlCol="0" anchor="b">
            <a:noAutofit/>
          </a:bodyPr>
          <a:lstStyle>
            <a:lvl1pPr algn="l">
              <a:defRPr sz="5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ru-RU" noProof="0" dirty="0"/>
              <a:t>Место для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758E15-A93D-4FB9-843D-1490E27A15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43650" y="4279971"/>
            <a:ext cx="5143500" cy="503167"/>
          </a:xfrm>
        </p:spPr>
        <p:txBody>
          <a:bodyPr rtlCol="0">
            <a:noAutofit/>
          </a:bodyPr>
          <a:lstStyle>
            <a:lvl1pPr marL="0" indent="0" algn="l">
              <a:buNone/>
              <a:defRPr sz="1800" b="0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BCCC559D-0EC3-432C-B397-6897B366DF3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0812" y="728545"/>
            <a:ext cx="5305661" cy="5305661"/>
          </a:xfrm>
          <a:prstGeom prst="ellipse">
            <a:avLst/>
          </a:prstGeo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DC2055F-AE3F-46BE-B57E-A0F1A86D1C36}"/>
              </a:ext>
            </a:extLst>
          </p:cNvPr>
          <p:cNvGrpSpPr/>
          <p:nvPr userDrawn="1"/>
        </p:nvGrpSpPr>
        <p:grpSpPr>
          <a:xfrm>
            <a:off x="-1728305" y="-2049517"/>
            <a:ext cx="8917229" cy="10769768"/>
            <a:chOff x="11114088" y="2241550"/>
            <a:chExt cx="1905000" cy="2354263"/>
          </a:xfrm>
          <a:solidFill>
            <a:schemeClr val="bg1">
              <a:alpha val="16000"/>
            </a:schemeClr>
          </a:solidFill>
        </p:grpSpPr>
        <p:sp>
          <p:nvSpPr>
            <p:cNvPr id="15" name="Полилиния 5">
              <a:extLst>
                <a:ext uri="{FF2B5EF4-FFF2-40B4-BE49-F238E27FC236}">
                  <a16:creationId xmlns:a16="http://schemas.microsoft.com/office/drawing/2014/main" id="{C98EF042-A3B8-406D-BC16-153A989F57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6" name="Полилиния 6">
              <a:extLst>
                <a:ext uri="{FF2B5EF4-FFF2-40B4-BE49-F238E27FC236}">
                  <a16:creationId xmlns:a16="http://schemas.microsoft.com/office/drawing/2014/main" id="{68E5FAC9-A660-4D7A-AC84-0A7C8CC3BB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FE28ACC-E44C-4381-B768-0310810E78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5850" y="391862"/>
            <a:ext cx="1745251" cy="673365"/>
          </a:xfrm>
          <a:prstGeom prst="rect">
            <a:avLst/>
          </a:prstGeom>
        </p:spPr>
      </p:pic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819AFA09-F4B1-493D-BCAD-FF30C20CD1AA}"/>
              </a:ext>
            </a:extLst>
          </p:cNvPr>
          <p:cNvCxnSpPr/>
          <p:nvPr userDrawn="1"/>
        </p:nvCxnSpPr>
        <p:spPr>
          <a:xfrm>
            <a:off x="6469778" y="4233582"/>
            <a:ext cx="501737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140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7333" userDrawn="1">
          <p15:clr>
            <a:srgbClr val="FBAE40"/>
          </p15:clr>
        </p15:guide>
        <p15:guide id="4" pos="36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F9087E09-D75F-4E26-B01E-A1A09BA2E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7A70B7-7ADE-4E0B-B956-363B0B1AA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563"/>
            <a:ext cx="10515600" cy="940181"/>
          </a:xfrm>
        </p:spPr>
        <p:txBody>
          <a:bodyPr rtlCol="0" anchor="b">
            <a:noAutofit/>
          </a:bodyPr>
          <a:lstStyle>
            <a:lvl1pPr algn="ctr">
              <a:defRPr sz="4000" b="1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ACB5603-8A62-4D45-B6EF-0D7E2D5FC4F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139388" y="1154832"/>
            <a:ext cx="7900525" cy="764460"/>
          </a:xfrm>
        </p:spPr>
        <p:txBody>
          <a:bodyPr rtlCol="0">
            <a:noAutofit/>
          </a:bodyPr>
          <a:lstStyle>
            <a:lvl1pPr marL="0" indent="0" algn="ctr">
              <a:buNone/>
              <a:defRPr sz="18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dirty="0"/>
              <a:t>Место для замещающего текста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FC40B0-ED27-47E5-A3C2-32A8418567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38" y="6260507"/>
            <a:ext cx="1075427" cy="414929"/>
          </a:xfrm>
          <a:prstGeom prst="rect">
            <a:avLst/>
          </a:prstGeom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8931D2A9-0B92-4197-8802-80424C14EA7E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3B74B0-30B9-45C2-9AE6-45D1978AA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rgbClr val="2C567A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5" name="Рисунок 14">
            <a:extLst>
              <a:ext uri="{FF2B5EF4-FFF2-40B4-BE49-F238E27FC236}">
                <a16:creationId xmlns:a16="http://schemas.microsoft.com/office/drawing/2014/main" id="{B5A30B6B-EEDB-4142-8138-D50F5A307D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93041" y="2270376"/>
            <a:ext cx="6206400" cy="4587625"/>
          </a:xfrm>
          <a:custGeom>
            <a:avLst/>
            <a:gdLst>
              <a:gd name="connsiteX0" fmla="*/ 3103200 w 6206400"/>
              <a:gd name="connsiteY0" fmla="*/ 0 h 4587625"/>
              <a:gd name="connsiteX1" fmla="*/ 6206400 w 6206400"/>
              <a:gd name="connsiteY1" fmla="*/ 3103200 h 4587625"/>
              <a:gd name="connsiteX2" fmla="*/ 5831861 w 6206400"/>
              <a:gd name="connsiteY2" fmla="*/ 4582370 h 4587625"/>
              <a:gd name="connsiteX3" fmla="*/ 5828668 w 6206400"/>
              <a:gd name="connsiteY3" fmla="*/ 4587625 h 4587625"/>
              <a:gd name="connsiteX4" fmla="*/ 377733 w 6206400"/>
              <a:gd name="connsiteY4" fmla="*/ 4587625 h 4587625"/>
              <a:gd name="connsiteX5" fmla="*/ 374540 w 6206400"/>
              <a:gd name="connsiteY5" fmla="*/ 4582370 h 4587625"/>
              <a:gd name="connsiteX6" fmla="*/ 0 w 6206400"/>
              <a:gd name="connsiteY6" fmla="*/ 3103200 h 4587625"/>
              <a:gd name="connsiteX7" fmla="*/ 3103200 w 6206400"/>
              <a:gd name="connsiteY7" fmla="*/ 0 h 4587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6400" h="4587625">
                <a:moveTo>
                  <a:pt x="3103200" y="0"/>
                </a:moveTo>
                <a:cubicBezTo>
                  <a:pt x="4817050" y="0"/>
                  <a:pt x="6206400" y="1389350"/>
                  <a:pt x="6206400" y="3103200"/>
                </a:cubicBezTo>
                <a:cubicBezTo>
                  <a:pt x="6206400" y="3638778"/>
                  <a:pt x="6070721" y="4142667"/>
                  <a:pt x="5831861" y="4582370"/>
                </a:cubicBezTo>
                <a:lnTo>
                  <a:pt x="5828668" y="4587625"/>
                </a:lnTo>
                <a:lnTo>
                  <a:pt x="377733" y="4587625"/>
                </a:lnTo>
                <a:lnTo>
                  <a:pt x="374540" y="4582370"/>
                </a:lnTo>
                <a:cubicBezTo>
                  <a:pt x="135679" y="4142667"/>
                  <a:pt x="0" y="3638778"/>
                  <a:pt x="0" y="3103200"/>
                </a:cubicBezTo>
                <a:cubicBezTo>
                  <a:pt x="0" y="1389350"/>
                  <a:pt x="1389350" y="0"/>
                  <a:pt x="310320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 sz="2400"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50495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содержимое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 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42E17FB3-B5C4-4B3A-A57B-C6493A9D0C66}"/>
              </a:ext>
            </a:extLst>
          </p:cNvPr>
          <p:cNvGrpSpPr/>
          <p:nvPr userDrawn="1"/>
        </p:nvGrpSpPr>
        <p:grpSpPr>
          <a:xfrm rot="8650774">
            <a:off x="5037655" y="4336093"/>
            <a:ext cx="1905000" cy="2354263"/>
            <a:chOff x="11114088" y="2241550"/>
            <a:chExt cx="1905000" cy="2354263"/>
          </a:xfrm>
          <a:solidFill>
            <a:schemeClr val="bg2"/>
          </a:solidFill>
        </p:grpSpPr>
        <p:sp>
          <p:nvSpPr>
            <p:cNvPr id="11" name="Полилиния 5">
              <a:extLst>
                <a:ext uri="{FF2B5EF4-FFF2-40B4-BE49-F238E27FC236}">
                  <a16:creationId xmlns:a16="http://schemas.microsoft.com/office/drawing/2014/main" id="{DCA6C454-F761-4265-BB5E-DFD947CC35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2" name="Полилиния 6">
              <a:extLst>
                <a:ext uri="{FF2B5EF4-FFF2-40B4-BE49-F238E27FC236}">
                  <a16:creationId xmlns:a16="http://schemas.microsoft.com/office/drawing/2014/main" id="{6B853B2F-9E1C-4AC4-9344-8610498D5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7">
              <a:extLst>
                <a:ext uri="{FF2B5EF4-FFF2-40B4-BE49-F238E27FC236}">
                  <a16:creationId xmlns:a16="http://schemas.microsoft.com/office/drawing/2014/main" id="{B7FCC84B-2235-4948-8277-8363DFC691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3" name="Рисунок 22">
            <a:extLst>
              <a:ext uri="{FF2B5EF4-FFF2-40B4-BE49-F238E27FC236}">
                <a16:creationId xmlns:a16="http://schemas.microsoft.com/office/drawing/2014/main" id="{26619E66-5354-4D60-8529-27917AC037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4648" y="0"/>
            <a:ext cx="6307353" cy="5780372"/>
          </a:xfrm>
          <a:custGeom>
            <a:avLst/>
            <a:gdLst>
              <a:gd name="connsiteX0" fmla="*/ 760444 w 6307353"/>
              <a:gd name="connsiteY0" fmla="*/ 0 h 5780372"/>
              <a:gd name="connsiteX1" fmla="*/ 6307353 w 6307353"/>
              <a:gd name="connsiteY1" fmla="*/ 0 h 5780372"/>
              <a:gd name="connsiteX2" fmla="*/ 6307353 w 6307353"/>
              <a:gd name="connsiteY2" fmla="*/ 4515612 h 5780372"/>
              <a:gd name="connsiteX3" fmla="*/ 6110746 w 6307353"/>
              <a:gd name="connsiteY3" fmla="*/ 4731934 h 5780372"/>
              <a:gd name="connsiteX4" fmla="*/ 3579592 w 6307353"/>
              <a:gd name="connsiteY4" fmla="*/ 5780372 h 5780372"/>
              <a:gd name="connsiteX5" fmla="*/ 0 w 6307353"/>
              <a:gd name="connsiteY5" fmla="*/ 2200780 h 5780372"/>
              <a:gd name="connsiteX6" fmla="*/ 611338 w 6307353"/>
              <a:gd name="connsiteY6" fmla="*/ 199396 h 5780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7353" h="5780372">
                <a:moveTo>
                  <a:pt x="760444" y="0"/>
                </a:moveTo>
                <a:lnTo>
                  <a:pt x="6307353" y="0"/>
                </a:lnTo>
                <a:lnTo>
                  <a:pt x="6307353" y="4515612"/>
                </a:lnTo>
                <a:lnTo>
                  <a:pt x="6110746" y="4731934"/>
                </a:lnTo>
                <a:cubicBezTo>
                  <a:pt x="5462967" y="5379713"/>
                  <a:pt x="4568069" y="5780372"/>
                  <a:pt x="3579592" y="5780372"/>
                </a:cubicBezTo>
                <a:cubicBezTo>
                  <a:pt x="1602638" y="5780372"/>
                  <a:pt x="0" y="4177734"/>
                  <a:pt x="0" y="2200780"/>
                </a:cubicBezTo>
                <a:cubicBezTo>
                  <a:pt x="0" y="1459422"/>
                  <a:pt x="225371" y="770703"/>
                  <a:pt x="611338" y="199396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2E646B4F-6CCB-724C-9D5E-6D5770023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696208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99595"/>
            <a:ext cx="4937211" cy="1325563"/>
          </a:xfrm>
        </p:spPr>
        <p:txBody>
          <a:bodyPr lIns="0" tIns="0" rIns="0" bIns="0" rtlCol="0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60" y="1825625"/>
            <a:ext cx="4914189" cy="4351338"/>
          </a:xfrm>
        </p:spPr>
        <p:txBody>
          <a:bodyPr lIns="0" tIns="0" rIns="0" bIns="0" rtlCol="0"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D415693-E2CB-4DB4-B07C-2F96B0CAB302}"/>
              </a:ext>
            </a:extLst>
          </p:cNvPr>
          <p:cNvSpPr/>
          <p:nvPr userDrawn="1"/>
        </p:nvSpPr>
        <p:spPr>
          <a:xfrm>
            <a:off x="7854462" y="988536"/>
            <a:ext cx="4329129" cy="48809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14C1BF67-E354-4E04-8F94-BABF2B7D1AFB}"/>
              </a:ext>
            </a:extLst>
          </p:cNvPr>
          <p:cNvSpPr/>
          <p:nvPr userDrawn="1"/>
        </p:nvSpPr>
        <p:spPr>
          <a:xfrm>
            <a:off x="5107816" y="633613"/>
            <a:ext cx="5571908" cy="5571906"/>
          </a:xfrm>
          <a:prstGeom prst="ellipse">
            <a:avLst/>
          </a:prstGeom>
          <a:solidFill>
            <a:schemeClr val="bg2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id="{FF6AC390-6F85-4B64-AE7A-E8E0D8FC89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55212" y="988536"/>
            <a:ext cx="4884848" cy="4884848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9986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2E4E194-63F1-4D43-AC02-75733DF045E9}"/>
              </a:ext>
            </a:extLst>
          </p:cNvPr>
          <p:cNvSpPr/>
          <p:nvPr userDrawn="1"/>
        </p:nvSpPr>
        <p:spPr>
          <a:xfrm>
            <a:off x="8308181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E799E3E2-888B-2343-9A63-F84C03265CB5}"/>
              </a:ext>
            </a:extLst>
          </p:cNvPr>
          <p:cNvSpPr>
            <a:spLocks noChangeAspect="1"/>
          </p:cNvSpPr>
          <p:nvPr userDrawn="1"/>
        </p:nvSpPr>
        <p:spPr>
          <a:xfrm>
            <a:off x="9833702" y="1823757"/>
            <a:ext cx="832104" cy="832104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Рисунок 11">
            <a:extLst>
              <a:ext uri="{FF2B5EF4-FFF2-40B4-BE49-F238E27FC236}">
                <a16:creationId xmlns:a16="http://schemas.microsoft.com/office/drawing/2014/main" id="{8FEDE8EF-5B7A-A741-9A56-D365CAE01B6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998318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755C1FB-E61C-4BBC-8179-D34908DEA1B6}"/>
              </a:ext>
            </a:extLst>
          </p:cNvPr>
          <p:cNvSpPr/>
          <p:nvPr userDrawn="1"/>
        </p:nvSpPr>
        <p:spPr>
          <a:xfrm>
            <a:off x="0" y="1630018"/>
            <a:ext cx="3883819" cy="437321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C1E0992-271E-4948-9461-C7AA54AF8FEA}"/>
              </a:ext>
            </a:extLst>
          </p:cNvPr>
          <p:cNvSpPr>
            <a:spLocks noChangeAspect="1"/>
          </p:cNvSpPr>
          <p:nvPr userDrawn="1"/>
        </p:nvSpPr>
        <p:spPr>
          <a:xfrm>
            <a:off x="1526011" y="1823757"/>
            <a:ext cx="832104" cy="83210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126" y="3207024"/>
            <a:ext cx="3445566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id="{35B71D50-AA4B-4E0C-8F6A-0F64F2C8A8C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83819" y="1630018"/>
            <a:ext cx="4424362" cy="4373217"/>
          </a:xfrm>
          <a:solidFill>
            <a:schemeClr val="bg2">
              <a:lumMod val="9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147C9C38-5B17-467D-B581-EF28ECB11E80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527490" y="3207024"/>
            <a:ext cx="3445200" cy="2504663"/>
          </a:xfrm>
        </p:spPr>
        <p:txBody>
          <a:bodyPr lIns="0" tIns="0" rIns="0" bIns="0" rtlCol="0">
            <a:normAutofit/>
          </a:bodyPr>
          <a:lstStyle>
            <a:lvl1pPr marL="0" indent="0" algn="ct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219126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F694448B-800C-40EF-8F61-18C018E8374C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8527124" y="2711636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800" b="1" cap="all" baseline="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483B974E-5202-4EAD-9D55-4129C84BAE8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690627" y="1988373"/>
            <a:ext cx="502873" cy="502873"/>
          </a:xfrm>
          <a:prstGeom prst="rect">
            <a:avLst/>
          </a:prstGeom>
          <a:noFill/>
        </p:spPr>
        <p:txBody>
          <a:bodyPr lIns="0" rIns="0" rtlCol="0" anchor="ctr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1741033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с изображе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1B6EB0C6-606C-4AFB-8FF8-AB43606B95BD}"/>
              </a:ext>
            </a:extLst>
          </p:cNvPr>
          <p:cNvSpPr/>
          <p:nvPr userDrawn="1"/>
        </p:nvSpPr>
        <p:spPr>
          <a:xfrm>
            <a:off x="6599236" y="4707908"/>
            <a:ext cx="5592763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5CE6D5A-A5C0-4B12-A26A-691D5743FA5C}"/>
              </a:ext>
            </a:extLst>
          </p:cNvPr>
          <p:cNvSpPr/>
          <p:nvPr userDrawn="1"/>
        </p:nvSpPr>
        <p:spPr>
          <a:xfrm>
            <a:off x="-82063" y="1648186"/>
            <a:ext cx="5709139" cy="100647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32970CD0-696D-4313-96BA-4AA72C813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EE9886-36F0-4E06-A3A6-D8F00B066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934" y="2863158"/>
            <a:ext cx="4074002" cy="2846648"/>
          </a:xfrm>
        </p:spPr>
        <p:txBody>
          <a:bodyPr lIns="0" tIns="0" rIns="0" bIns="0" rtlCol="0">
            <a:noAutofit/>
          </a:bodyPr>
          <a:lstStyle>
            <a:lvl1pPr marL="0" indent="0" algn="r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6627016-BFC4-46D4-89DB-F72E3C3461EC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accent2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76C557E-B5A7-4416-BCC0-5743550BF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EF515B4A-CB20-4847-8E00-0DD66F1FEBB4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996B64B9-1DF0-4EE9-BAB5-72AFA94B9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FEB88DD7-AEB5-4718-AF2D-28B5B91ED71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309370" y="1903728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r">
              <a:buNone/>
              <a:defRPr sz="1800" b="1" cap="all" baseline="0">
                <a:solidFill>
                  <a:schemeClr val="accent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01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E5123CE7-2F8A-489B-BD99-0C2A33ADF49A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7327918" y="1648186"/>
            <a:ext cx="4074002" cy="2834508"/>
          </a:xfrm>
        </p:spPr>
        <p:txBody>
          <a:bodyPr lIns="0" tIns="0" rIns="0" bIns="0" rtlCol="0" anchor="b">
            <a:noAutofit/>
          </a:bodyPr>
          <a:lstStyle>
            <a:lvl1pPr marL="0" indent="0" algn="l">
              <a:buNone/>
              <a:defRPr sz="1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07730BCF-AC2A-4FEC-8F01-63964DB444C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475709" y="4963450"/>
            <a:ext cx="3445566" cy="495389"/>
          </a:xfrm>
        </p:spPr>
        <p:txBody>
          <a:bodyPr lIns="0" tIns="0" rIns="0" bIns="0" rtlCol="0" anchor="ctr">
            <a:noAutofit/>
          </a:bodyPr>
          <a:lstStyle>
            <a:lvl1pPr marL="0" indent="0" algn="l">
              <a:buNone/>
              <a:defRPr sz="18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</a:lstStyle>
          <a:p>
            <a:pPr lvl="0" rtl="0"/>
            <a:r>
              <a:rPr lang="ru-RU" noProof="0" dirty="0"/>
              <a:t>Место для раздела 02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919C8692-230B-D543-A7F7-4FD61B04D1C6}"/>
              </a:ext>
            </a:extLst>
          </p:cNvPr>
          <p:cNvSpPr>
            <a:spLocks noChangeAspect="1"/>
          </p:cNvSpPr>
          <p:nvPr userDrawn="1"/>
        </p:nvSpPr>
        <p:spPr>
          <a:xfrm>
            <a:off x="5084763" y="1652762"/>
            <a:ext cx="1001899" cy="1001899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4" name="Рисунок 11">
            <a:extLst>
              <a:ext uri="{FF2B5EF4-FFF2-40B4-BE49-F238E27FC236}">
                <a16:creationId xmlns:a16="http://schemas.microsoft.com/office/drawing/2014/main" id="{E150BFC7-A11D-CC46-B5A2-8BD93C26950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282969" y="1850968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F95B55F4-B501-3440-8904-A1C7F049CBE8}"/>
              </a:ext>
            </a:extLst>
          </p:cNvPr>
          <p:cNvSpPr>
            <a:spLocks noChangeAspect="1"/>
          </p:cNvSpPr>
          <p:nvPr userDrawn="1"/>
        </p:nvSpPr>
        <p:spPr>
          <a:xfrm>
            <a:off x="6100576" y="4707907"/>
            <a:ext cx="1001899" cy="1001899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9" name="Рисунок 11">
            <a:extLst>
              <a:ext uri="{FF2B5EF4-FFF2-40B4-BE49-F238E27FC236}">
                <a16:creationId xmlns:a16="http://schemas.microsoft.com/office/drawing/2014/main" id="{F2116994-BE3E-6A43-9C15-E71BA8EC821F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6298782" y="4906113"/>
            <a:ext cx="605487" cy="605487"/>
          </a:xfrm>
          <a:prstGeom prst="rect">
            <a:avLst/>
          </a:prstGeom>
          <a:noFill/>
        </p:spPr>
        <p:txBody>
          <a:bodyPr lIns="0" rIns="0" rtlCol="0" anchor="ctr">
            <a:norm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891400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70E2287-0F7B-4DD3-A805-DB19BBF3C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46621"/>
            <a:ext cx="11150600" cy="920336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56476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DCE74CE-BEFF-42B3-BF3E-C41B1B1F1EE4}"/>
              </a:ext>
            </a:extLst>
          </p:cNvPr>
          <p:cNvSpPr/>
          <p:nvPr userDrawn="1"/>
        </p:nvSpPr>
        <p:spPr>
          <a:xfrm rot="10800000">
            <a:off x="515938" y="-16721"/>
            <a:ext cx="1258618" cy="11050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0944B4-FE4A-459A-85B1-3476FE6C4C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046" y="6261436"/>
            <a:ext cx="1073019" cy="414000"/>
          </a:xfrm>
          <a:prstGeom prst="rect">
            <a:avLst/>
          </a:prstGeom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1B26B4BC-3D52-4C1C-85FB-226F0B5201F1}"/>
              </a:ext>
            </a:extLst>
          </p:cNvPr>
          <p:cNvSpPr/>
          <p:nvPr userDrawn="1"/>
        </p:nvSpPr>
        <p:spPr>
          <a:xfrm>
            <a:off x="11371669" y="6409397"/>
            <a:ext cx="280051" cy="2800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CEC6B25A-6AA2-46A7-84BE-5C907CA51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 lIns="0" tIns="0" rIns="0" bIns="0" rtlCol="0"/>
          <a:lstStyle>
            <a:lvl1pPr algn="ctr">
              <a:defRPr sz="90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322A2F12-9117-4B68-80A7-10EC293F01F8}"/>
              </a:ext>
            </a:extLst>
          </p:cNvPr>
          <p:cNvGrpSpPr/>
          <p:nvPr userDrawn="1"/>
        </p:nvGrpSpPr>
        <p:grpSpPr>
          <a:xfrm rot="8650774" flipH="1" flipV="1">
            <a:off x="7430044" y="-1843126"/>
            <a:ext cx="4436224" cy="5482435"/>
            <a:chOff x="11114088" y="2241550"/>
            <a:chExt cx="1905000" cy="2354263"/>
          </a:xfrm>
          <a:solidFill>
            <a:schemeClr val="bg2">
              <a:alpha val="53000"/>
            </a:schemeClr>
          </a:solidFill>
        </p:grpSpPr>
        <p:sp>
          <p:nvSpPr>
            <p:cNvPr id="12" name="Полилиния 5">
              <a:extLst>
                <a:ext uri="{FF2B5EF4-FFF2-40B4-BE49-F238E27FC236}">
                  <a16:creationId xmlns:a16="http://schemas.microsoft.com/office/drawing/2014/main" id="{AAF7CCD5-D217-463B-844E-D697B3459C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4088" y="2241550"/>
              <a:ext cx="1905000" cy="2354263"/>
            </a:xfrm>
            <a:custGeom>
              <a:avLst/>
              <a:gdLst>
                <a:gd name="T0" fmla="*/ 0 w 447"/>
                <a:gd name="T1" fmla="*/ 264 h 553"/>
                <a:gd name="T2" fmla="*/ 141 w 447"/>
                <a:gd name="T3" fmla="*/ 48 h 553"/>
                <a:gd name="T4" fmla="*/ 414 w 447"/>
                <a:gd name="T5" fmla="*/ 67 h 553"/>
                <a:gd name="T6" fmla="*/ 438 w 447"/>
                <a:gd name="T7" fmla="*/ 98 h 553"/>
                <a:gd name="T8" fmla="*/ 391 w 447"/>
                <a:gd name="T9" fmla="*/ 111 h 553"/>
                <a:gd name="T10" fmla="*/ 94 w 447"/>
                <a:gd name="T11" fmla="*/ 149 h 553"/>
                <a:gd name="T12" fmla="*/ 107 w 447"/>
                <a:gd name="T13" fmla="*/ 424 h 553"/>
                <a:gd name="T14" fmla="*/ 383 w 447"/>
                <a:gd name="T15" fmla="*/ 453 h 553"/>
                <a:gd name="T16" fmla="*/ 393 w 447"/>
                <a:gd name="T17" fmla="*/ 446 h 553"/>
                <a:gd name="T18" fmla="*/ 433 w 447"/>
                <a:gd name="T19" fmla="*/ 449 h 553"/>
                <a:gd name="T20" fmla="*/ 421 w 447"/>
                <a:gd name="T21" fmla="*/ 485 h 553"/>
                <a:gd name="T22" fmla="*/ 194 w 447"/>
                <a:gd name="T23" fmla="*/ 531 h 553"/>
                <a:gd name="T24" fmla="*/ 0 w 447"/>
                <a:gd name="T25" fmla="*/ 26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3">
                  <a:moveTo>
                    <a:pt x="0" y="264"/>
                  </a:moveTo>
                  <a:cubicBezTo>
                    <a:pt x="5" y="176"/>
                    <a:pt x="49" y="96"/>
                    <a:pt x="141" y="48"/>
                  </a:cubicBezTo>
                  <a:cubicBezTo>
                    <a:pt x="235" y="0"/>
                    <a:pt x="327" y="9"/>
                    <a:pt x="414" y="67"/>
                  </a:cubicBezTo>
                  <a:cubicBezTo>
                    <a:pt x="425" y="75"/>
                    <a:pt x="439" y="82"/>
                    <a:pt x="438" y="98"/>
                  </a:cubicBezTo>
                  <a:cubicBezTo>
                    <a:pt x="437" y="120"/>
                    <a:pt x="413" y="127"/>
                    <a:pt x="391" y="111"/>
                  </a:cubicBezTo>
                  <a:cubicBezTo>
                    <a:pt x="294" y="40"/>
                    <a:pt x="166" y="56"/>
                    <a:pt x="94" y="149"/>
                  </a:cubicBezTo>
                  <a:cubicBezTo>
                    <a:pt x="30" y="231"/>
                    <a:pt x="36" y="349"/>
                    <a:pt x="107" y="424"/>
                  </a:cubicBezTo>
                  <a:cubicBezTo>
                    <a:pt x="180" y="502"/>
                    <a:pt x="296" y="514"/>
                    <a:pt x="383" y="453"/>
                  </a:cubicBezTo>
                  <a:cubicBezTo>
                    <a:pt x="386" y="451"/>
                    <a:pt x="390" y="449"/>
                    <a:pt x="393" y="446"/>
                  </a:cubicBezTo>
                  <a:cubicBezTo>
                    <a:pt x="407" y="433"/>
                    <a:pt x="420" y="433"/>
                    <a:pt x="433" y="449"/>
                  </a:cubicBezTo>
                  <a:cubicBezTo>
                    <a:pt x="447" y="467"/>
                    <a:pt x="433" y="477"/>
                    <a:pt x="421" y="485"/>
                  </a:cubicBezTo>
                  <a:cubicBezTo>
                    <a:pt x="353" y="537"/>
                    <a:pt x="277" y="553"/>
                    <a:pt x="194" y="531"/>
                  </a:cubicBezTo>
                  <a:cubicBezTo>
                    <a:pt x="79" y="501"/>
                    <a:pt x="1" y="397"/>
                    <a:pt x="0" y="2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3" name="Полилиния 6">
              <a:extLst>
                <a:ext uri="{FF2B5EF4-FFF2-40B4-BE49-F238E27FC236}">
                  <a16:creationId xmlns:a16="http://schemas.microsoft.com/office/drawing/2014/main" id="{470AB33E-36FA-416E-9307-1C85125C0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2538" y="2590800"/>
              <a:ext cx="835025" cy="1673225"/>
            </a:xfrm>
            <a:custGeom>
              <a:avLst/>
              <a:gdLst>
                <a:gd name="T0" fmla="*/ 0 w 196"/>
                <a:gd name="T1" fmla="*/ 198 h 393"/>
                <a:gd name="T2" fmla="*/ 157 w 196"/>
                <a:gd name="T3" fmla="*/ 8 h 393"/>
                <a:gd name="T4" fmla="*/ 192 w 196"/>
                <a:gd name="T5" fmla="*/ 22 h 393"/>
                <a:gd name="T6" fmla="*/ 167 w 196"/>
                <a:gd name="T7" fmla="*/ 56 h 393"/>
                <a:gd name="T8" fmla="*/ 48 w 196"/>
                <a:gd name="T9" fmla="*/ 198 h 393"/>
                <a:gd name="T10" fmla="*/ 170 w 196"/>
                <a:gd name="T11" fmla="*/ 339 h 393"/>
                <a:gd name="T12" fmla="*/ 193 w 196"/>
                <a:gd name="T13" fmla="*/ 372 h 393"/>
                <a:gd name="T14" fmla="*/ 160 w 196"/>
                <a:gd name="T15" fmla="*/ 387 h 393"/>
                <a:gd name="T16" fmla="*/ 0 w 196"/>
                <a:gd name="T17" fmla="*/ 19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6" h="393">
                  <a:moveTo>
                    <a:pt x="0" y="198"/>
                  </a:moveTo>
                  <a:cubicBezTo>
                    <a:pt x="0" y="103"/>
                    <a:pt x="64" y="26"/>
                    <a:pt x="157" y="8"/>
                  </a:cubicBezTo>
                  <a:cubicBezTo>
                    <a:pt x="171" y="6"/>
                    <a:pt x="188" y="0"/>
                    <a:pt x="192" y="22"/>
                  </a:cubicBezTo>
                  <a:cubicBezTo>
                    <a:pt x="196" y="41"/>
                    <a:pt x="190" y="52"/>
                    <a:pt x="167" y="56"/>
                  </a:cubicBezTo>
                  <a:cubicBezTo>
                    <a:pt x="95" y="70"/>
                    <a:pt x="47" y="129"/>
                    <a:pt x="48" y="198"/>
                  </a:cubicBezTo>
                  <a:cubicBezTo>
                    <a:pt x="48" y="267"/>
                    <a:pt x="97" y="325"/>
                    <a:pt x="170" y="339"/>
                  </a:cubicBezTo>
                  <a:cubicBezTo>
                    <a:pt x="191" y="343"/>
                    <a:pt x="195" y="354"/>
                    <a:pt x="193" y="372"/>
                  </a:cubicBezTo>
                  <a:cubicBezTo>
                    <a:pt x="190" y="393"/>
                    <a:pt x="174" y="389"/>
                    <a:pt x="160" y="387"/>
                  </a:cubicBezTo>
                  <a:cubicBezTo>
                    <a:pt x="70" y="375"/>
                    <a:pt x="0" y="293"/>
                    <a:pt x="0" y="1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  <p:sp>
          <p:nvSpPr>
            <p:cNvPr id="14" name="Полилиния 7">
              <a:extLst>
                <a:ext uri="{FF2B5EF4-FFF2-40B4-BE49-F238E27FC236}">
                  <a16:creationId xmlns:a16="http://schemas.microsoft.com/office/drawing/2014/main" id="{52518C90-D74B-4D84-AE06-554644DE3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28451" y="3071813"/>
              <a:ext cx="306388" cy="719138"/>
            </a:xfrm>
            <a:custGeom>
              <a:avLst/>
              <a:gdLst>
                <a:gd name="T0" fmla="*/ 0 w 72"/>
                <a:gd name="T1" fmla="*/ 84 h 169"/>
                <a:gd name="T2" fmla="*/ 20 w 72"/>
                <a:gd name="T3" fmla="*/ 20 h 169"/>
                <a:gd name="T4" fmla="*/ 42 w 72"/>
                <a:gd name="T5" fmla="*/ 9 h 169"/>
                <a:gd name="T6" fmla="*/ 62 w 72"/>
                <a:gd name="T7" fmla="*/ 44 h 169"/>
                <a:gd name="T8" fmla="*/ 62 w 72"/>
                <a:gd name="T9" fmla="*/ 125 h 169"/>
                <a:gd name="T10" fmla="*/ 43 w 72"/>
                <a:gd name="T11" fmla="*/ 159 h 169"/>
                <a:gd name="T12" fmla="*/ 20 w 72"/>
                <a:gd name="T13" fmla="*/ 148 h 169"/>
                <a:gd name="T14" fmla="*/ 0 w 72"/>
                <a:gd name="T15" fmla="*/ 84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69">
                  <a:moveTo>
                    <a:pt x="0" y="84"/>
                  </a:moveTo>
                  <a:cubicBezTo>
                    <a:pt x="2" y="62"/>
                    <a:pt x="6" y="39"/>
                    <a:pt x="20" y="20"/>
                  </a:cubicBezTo>
                  <a:cubicBezTo>
                    <a:pt x="25" y="13"/>
                    <a:pt x="31" y="0"/>
                    <a:pt x="42" y="9"/>
                  </a:cubicBezTo>
                  <a:cubicBezTo>
                    <a:pt x="53" y="18"/>
                    <a:pt x="72" y="25"/>
                    <a:pt x="62" y="44"/>
                  </a:cubicBezTo>
                  <a:cubicBezTo>
                    <a:pt x="47" y="72"/>
                    <a:pt x="47" y="97"/>
                    <a:pt x="62" y="125"/>
                  </a:cubicBezTo>
                  <a:cubicBezTo>
                    <a:pt x="72" y="143"/>
                    <a:pt x="53" y="151"/>
                    <a:pt x="43" y="159"/>
                  </a:cubicBezTo>
                  <a:cubicBezTo>
                    <a:pt x="31" y="169"/>
                    <a:pt x="25" y="156"/>
                    <a:pt x="20" y="148"/>
                  </a:cubicBezTo>
                  <a:cubicBezTo>
                    <a:pt x="6" y="129"/>
                    <a:pt x="2" y="107"/>
                    <a:pt x="0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ru-RU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879954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C4D7FA-B85E-4477-8C62-94955B340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1F1226BB-3E56-4E7F-8172-7EC03C9F0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5D08EF-72FB-4F19-9916-65815A9CA9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9555710-71A9-4E58-A895-98DF89344263}" type="datetime1">
              <a:rPr lang="ru-RU" noProof="0" smtClean="0"/>
              <a:t>29.05.2025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65084D-BC85-4A55-BD80-93876AD101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6" name="Номер слайда 5">
            <a:extLst>
              <a:ext uri="{FF2B5EF4-FFF2-40B4-BE49-F238E27FC236}">
                <a16:creationId xmlns:a16="http://schemas.microsoft.com/office/drawing/2014/main" id="{45FDEF23-A140-4DD6-A0D0-A86BD4DF3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EC71654-96A5-4280-94F3-931C61A9F92C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347082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0" r:id="rId4"/>
    <p:sldLayoutId id="2147483661" r:id="rId5"/>
    <p:sldLayoutId id="2147483662" r:id="rId6"/>
    <p:sldLayoutId id="2147483663" r:id="rId7"/>
    <p:sldLayoutId id="2147483654" r:id="rId8"/>
    <p:sldLayoutId id="2147483675" r:id="rId9"/>
    <p:sldLayoutId id="2147483664" r:id="rId10"/>
    <p:sldLayoutId id="2147483665" r:id="rId11"/>
    <p:sldLayoutId id="2147483666" r:id="rId12"/>
    <p:sldLayoutId id="2147483667" r:id="rId13"/>
    <p:sldLayoutId id="2147483668" r:id="rId14"/>
    <p:sldLayoutId id="2147483669" r:id="rId15"/>
    <p:sldLayoutId id="2147483671" r:id="rId16"/>
    <p:sldLayoutId id="2147483672" r:id="rId17"/>
    <p:sldLayoutId id="2147483674" r:id="rId18"/>
    <p:sldLayoutId id="2147483673" r:id="rId19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25" userDrawn="1">
          <p15:clr>
            <a:srgbClr val="F26B43"/>
          </p15:clr>
        </p15:guide>
        <p15:guide id="4" pos="734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24AB7E1-0D07-7A4A-0405-24CDC8D1C05F}"/>
              </a:ext>
            </a:extLst>
          </p:cNvPr>
          <p:cNvGrpSpPr/>
          <p:nvPr/>
        </p:nvGrpSpPr>
        <p:grpSpPr>
          <a:xfrm>
            <a:off x="0" y="-80974"/>
            <a:ext cx="9394659" cy="2322649"/>
            <a:chOff x="0" y="-80974"/>
            <a:chExt cx="9394659" cy="232264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5041CB-4364-3E4D-B1B5-46B8802F4BC8}"/>
                </a:ext>
              </a:extLst>
            </p:cNvPr>
            <p:cNvSpPr txBox="1"/>
            <p:nvPr/>
          </p:nvSpPr>
          <p:spPr>
            <a:xfrm>
              <a:off x="1921677" y="353838"/>
              <a:ext cx="7472982" cy="9614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</a:pPr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Муниципальное автономное учреждение </a:t>
              </a:r>
            </a:p>
            <a:p>
              <a:pPr algn="ctr">
                <a:lnSpc>
                  <a:spcPct val="107000"/>
                </a:lnSpc>
              </a:pPr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дополнительного образования г. Хабаровска 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</a:pPr>
              <a:r>
                <a:rPr lang="ru-RU" sz="1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Детско-юношеский центр «Поиск»</a:t>
              </a:r>
              <a:endPara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26FFF1C-2E5B-19C9-8527-A7A0D0B5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-80974"/>
              <a:ext cx="2670629" cy="114471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A8AE9E0-0D16-87F9-4DD8-116BF3CEA207}"/>
                </a:ext>
              </a:extLst>
            </p:cNvPr>
            <p:cNvSpPr txBox="1"/>
            <p:nvPr/>
          </p:nvSpPr>
          <p:spPr>
            <a:xfrm>
              <a:off x="5979887" y="1280193"/>
              <a:ext cx="2714170" cy="96148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ru-RU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BAD0A72-1802-1C79-A854-29EBFD4C2B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328" y="3526462"/>
            <a:ext cx="4905428" cy="309771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825C1B8-494B-34C2-9384-3B3F829231D3}"/>
              </a:ext>
            </a:extLst>
          </p:cNvPr>
          <p:cNvSpPr txBox="1"/>
          <p:nvPr/>
        </p:nvSpPr>
        <p:spPr>
          <a:xfrm>
            <a:off x="2932841" y="2152632"/>
            <a:ext cx="496321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dirty="0">
                <a:latin typeface="Arial Black" panose="020B0A04020102020204" pitchFamily="34" charset="0"/>
              </a:rPr>
              <a:t>Воспитательный проект: 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79103765-8AB6-0ABF-C03A-36743EA3806C}"/>
              </a:ext>
            </a:extLst>
          </p:cNvPr>
          <p:cNvGrpSpPr/>
          <p:nvPr/>
        </p:nvGrpSpPr>
        <p:grpSpPr>
          <a:xfrm>
            <a:off x="-139881" y="2380227"/>
            <a:ext cx="8645923" cy="3327277"/>
            <a:chOff x="2930987" y="3178585"/>
            <a:chExt cx="9361714" cy="3170099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A2BDC9C1-086D-89C7-5813-8D34A01FFA5D}"/>
                </a:ext>
              </a:extLst>
            </p:cNvPr>
            <p:cNvSpPr/>
            <p:nvPr/>
          </p:nvSpPr>
          <p:spPr>
            <a:xfrm>
              <a:off x="7896059" y="3429000"/>
              <a:ext cx="2997200" cy="1061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85200A1-4EDD-E90D-85C0-D257B6A9B977}"/>
                </a:ext>
              </a:extLst>
            </p:cNvPr>
            <p:cNvSpPr txBox="1"/>
            <p:nvPr/>
          </p:nvSpPr>
          <p:spPr>
            <a:xfrm>
              <a:off x="2930987" y="3178585"/>
              <a:ext cx="9361714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0000" b="1" dirty="0">
                  <a:solidFill>
                    <a:schemeClr val="accent1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«Я поведу тебя в 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31E36B3-E32B-8FF2-8773-FF7CD88A57B9}"/>
              </a:ext>
            </a:extLst>
          </p:cNvPr>
          <p:cNvSpPr txBox="1"/>
          <p:nvPr/>
        </p:nvSpPr>
        <p:spPr>
          <a:xfrm>
            <a:off x="10231146" y="4275853"/>
            <a:ext cx="10609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 b="1" dirty="0">
                <a:solidFill>
                  <a:schemeClr val="accent1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»</a:t>
            </a: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AFF0EFE-C50F-44EB-8978-B97795477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3081" y="6249456"/>
            <a:ext cx="2393950" cy="503167"/>
          </a:xfrm>
        </p:spPr>
        <p:txBody>
          <a:bodyPr rtlCol="0"/>
          <a:lstStyle/>
          <a:p>
            <a:pPr rtl="0"/>
            <a:r>
              <a:rPr lang="ru-RU" dirty="0"/>
              <a:t>Г. Хабаровск, 2025 </a:t>
            </a:r>
          </a:p>
        </p:txBody>
      </p:sp>
    </p:spTree>
    <p:extLst>
      <p:ext uri="{BB962C8B-B14F-4D97-AF65-F5344CB8AC3E}">
        <p14:creationId xmlns:p14="http://schemas.microsoft.com/office/powerpoint/2010/main" val="37379898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10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038FC4-4808-2855-720E-0576D31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F233C98-2D44-E26F-CDBA-EDD366B3B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8200" y="1657072"/>
            <a:ext cx="3984996" cy="29887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E91CDB-BAB9-1781-D852-BF8CD2DF7799}"/>
              </a:ext>
            </a:extLst>
          </p:cNvPr>
          <p:cNvSpPr txBox="1"/>
          <p:nvPr/>
        </p:nvSpPr>
        <p:spPr>
          <a:xfrm>
            <a:off x="6721203" y="4782071"/>
            <a:ext cx="5686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B2606E"/>
                </a:solidFill>
                <a:latin typeface="Arial Black" panose="020B0A04020102020204" pitchFamily="34" charset="0"/>
              </a:rPr>
              <a:t>Музейный праздник для жителей жилмассива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FAC0B-365C-4037-F068-6A10F193B18D}"/>
              </a:ext>
            </a:extLst>
          </p:cNvPr>
          <p:cNvSpPr txBox="1"/>
          <p:nvPr/>
        </p:nvSpPr>
        <p:spPr>
          <a:xfrm>
            <a:off x="193403" y="1675844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Праздник для жителей жилмассива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40439-9B19-E194-B1CC-5B1CC4AC9E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104" y="2664745"/>
            <a:ext cx="2977554" cy="39783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13772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0278E-EC68-4E1F-2375-EF11CB1AC9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3CCBD-3011-C86A-9208-782A7F009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53FE3A-AB56-F859-D6AC-AAD9BA80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11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812198D-509E-F452-443B-F84C3B762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38309-F4C2-CDDB-CFAA-6EA191E87AB5}"/>
              </a:ext>
            </a:extLst>
          </p:cNvPr>
          <p:cNvSpPr txBox="1"/>
          <p:nvPr/>
        </p:nvSpPr>
        <p:spPr>
          <a:xfrm>
            <a:off x="193403" y="1675844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«Хабаровск космический»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AF1EC5-19DC-A0A6-839A-A14A11AFD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4" y="2821576"/>
            <a:ext cx="4970462" cy="37278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76AEA7-9622-2C8E-6065-0866598D3C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996" y="1545561"/>
            <a:ext cx="3783058" cy="504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52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6AA2D2-81F1-2885-BEE0-A3C9ACDCA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8912E6-60B0-0AAC-CFDE-186AA8962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0114EDA-436F-1957-0982-BAF071EED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12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198121D-CCAC-CDCF-F804-3113D00F4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88B87DD-BC80-EB6A-C317-2259BAFEB472}"/>
              </a:ext>
            </a:extLst>
          </p:cNvPr>
          <p:cNvSpPr txBox="1"/>
          <p:nvPr/>
        </p:nvSpPr>
        <p:spPr>
          <a:xfrm>
            <a:off x="193403" y="1675844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Экскурсия в краевой архив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018123-25BA-2B3E-8166-12EA8C9B63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698" y="1648672"/>
            <a:ext cx="4900750" cy="49007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30D058F-4B48-FF07-7B79-1B648CBEC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787" y="2745709"/>
            <a:ext cx="3803713" cy="3803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82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13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038FC4-4808-2855-720E-0576D31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2E7AC0-CF90-1505-A4B1-BADD00A29499}"/>
              </a:ext>
            </a:extLst>
          </p:cNvPr>
          <p:cNvSpPr txBox="1"/>
          <p:nvPr/>
        </p:nvSpPr>
        <p:spPr>
          <a:xfrm>
            <a:off x="193403" y="1675844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Реконструкция событий гражданской войны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0AFF27-693C-AAB2-FD5D-F943C164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8204" y="2654374"/>
            <a:ext cx="3184896" cy="4255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04FA15-FDF7-D790-DBEE-E396E40C0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904" y="1238671"/>
            <a:ext cx="4232792" cy="5655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10652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DD6D6-05E2-5539-2950-D0D4170E6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61A7BD-8945-BDEC-D122-7B62151E3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F71DDE-600A-7354-E835-2BDCC9DD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14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A84B4DF-8C99-E0ED-547E-B9FC950038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68B757-64DB-C34C-4FBE-72DC9176B51F}"/>
              </a:ext>
            </a:extLst>
          </p:cNvPr>
          <p:cNvSpPr txBox="1"/>
          <p:nvPr/>
        </p:nvSpPr>
        <p:spPr>
          <a:xfrm>
            <a:off x="0" y="1694646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Тематические экскурсии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7FB770D-3465-1F61-8749-3C09B2BD09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316"/>
          <a:stretch/>
        </p:blipFill>
        <p:spPr>
          <a:xfrm>
            <a:off x="372010" y="2776831"/>
            <a:ext cx="5215990" cy="383454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DFE6FC-79F0-1721-E676-1C9BCF9DA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440" y="1894074"/>
            <a:ext cx="5543550" cy="383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18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EB984-52C3-54FC-D601-D0CD509E7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C0AA3E-7B46-BA4D-F910-31C5BA30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AAC5A4D-B32D-FC38-E674-6015B68C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15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DC0D404-7C44-B351-0D73-A92B33BAC7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22C08E5-351E-4FAE-E1EF-8DCBEDA17C3D}"/>
              </a:ext>
            </a:extLst>
          </p:cNvPr>
          <p:cNvSpPr txBox="1"/>
          <p:nvPr/>
        </p:nvSpPr>
        <p:spPr>
          <a:xfrm>
            <a:off x="0" y="1694646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Тематические экскурсии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287B6F-A160-8D33-DECF-91527D9510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539" y="2739910"/>
            <a:ext cx="5204261" cy="39031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71DC1D-B3B0-1567-025C-29C5453E03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205" y="1399161"/>
            <a:ext cx="4954438" cy="37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2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52A9C73-06ED-419B-81B5-491CBFC22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238" y="1672758"/>
            <a:ext cx="5205987" cy="4351338"/>
          </a:xfrm>
        </p:spPr>
        <p:txBody>
          <a:bodyPr rtlCol="0"/>
          <a:lstStyle/>
          <a:p>
            <a:pPr marL="0" indent="0" rtl="0">
              <a:buNone/>
            </a:pPr>
            <a:endParaRPr lang="ru-RU" sz="1800" dirty="0"/>
          </a:p>
          <a:p>
            <a:pPr marL="457200" indent="-457200" rtl="0">
              <a:buAutoNum type="arabicPeriod"/>
            </a:pPr>
            <a:r>
              <a:rPr lang="ru-RU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Федеральный закон от 29 декабря 2012 г. N 273-ФЗ  «Об образовании в Российской Федерации» </a:t>
            </a:r>
          </a:p>
          <a:p>
            <a:pPr marL="457200" indent="-457200" rtl="0">
              <a:buAutoNum type="arabicPeriod"/>
            </a:pPr>
            <a:endParaRPr lang="ru-RU" b="0" i="0" dirty="0">
              <a:solidFill>
                <a:srgbClr val="2227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rtl="0">
              <a:buAutoNum type="arabicPeriod"/>
            </a:pPr>
            <a:r>
              <a:rPr lang="ru-RU" b="0" i="0" dirty="0">
                <a:solidFill>
                  <a:srgbClr val="22272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Министерства просвещения РФ от 20 февраля 2023 г. N 06-278</a:t>
            </a:r>
          </a:p>
          <a:p>
            <a:pPr marL="457200" indent="-457200" rtl="0">
              <a:buAutoNum type="arabicPeriod"/>
            </a:pPr>
            <a:endParaRPr lang="ru-RU" sz="2000" b="0" i="0" dirty="0">
              <a:solidFill>
                <a:srgbClr val="22272F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400" dirty="0">
              <a:solidFill>
                <a:srgbClr val="22272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rtl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5C6BAC-F3F8-4AA0-B332-02F663571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2</a:t>
            </a:fld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50832-0B36-43C5-98EC-4CD165D78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238" y="347195"/>
            <a:ext cx="5368710" cy="1325563"/>
          </a:xfrm>
        </p:spPr>
        <p:txBody>
          <a:bodyPr rtlCol="0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Нормативно-правовые основы создания школьных музеев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EEF035D9-7798-440C-46F0-24DFB2FE3F14}"/>
              </a:ext>
            </a:extLst>
          </p:cNvPr>
          <p:cNvGrpSpPr/>
          <p:nvPr/>
        </p:nvGrpSpPr>
        <p:grpSpPr>
          <a:xfrm>
            <a:off x="0" y="347195"/>
            <a:ext cx="11510926" cy="6510805"/>
            <a:chOff x="0" y="347195"/>
            <a:chExt cx="11510926" cy="6510805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B534BA07-49C1-5E12-D576-5289EC7A7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26886" y="347195"/>
              <a:ext cx="5484040" cy="548404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62955A0E-D6E3-C095-FF23-C17FB50E3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470170"/>
              <a:ext cx="1944101" cy="1387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33561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Школьный музей – это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938" y="1668980"/>
            <a:ext cx="4758754" cy="4351338"/>
          </a:xfrm>
        </p:spPr>
        <p:txBody>
          <a:bodyPr rtlCol="0"/>
          <a:lstStyle/>
          <a:p>
            <a:pPr marL="0" indent="0">
              <a:buNone/>
            </a:pP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общеобразовательных организаций,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созданные руками самих учащихся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под руководством взрослого куратора,  самых разных </a:t>
            </a:r>
            <a:r>
              <a:rPr lang="ru-RU" sz="25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профилей</a:t>
            </a:r>
            <a:r>
              <a:rPr lang="ru-RU" sz="25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Исторические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Военно- исторические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Естественнонаучные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2000" dirty="0" err="1"/>
              <a:t>Историко</a:t>
            </a:r>
            <a:r>
              <a:rPr lang="ru-RU" sz="2000" dirty="0"/>
              <a:t> – биографические и т.д.</a:t>
            </a:r>
          </a:p>
          <a:p>
            <a:pPr marL="0" indent="0">
              <a:buNone/>
            </a:pPr>
            <a:r>
              <a:rPr lang="ru-RU" sz="2000" dirty="0"/>
              <a:t>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3</a:t>
            </a:fld>
            <a:endParaRPr lang="ru-RU" dirty="0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19C3BB6-DCBA-6488-4641-9E16642933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2500" r="12500"/>
          <a:stretch>
            <a:fillRect/>
          </a:stretch>
        </p:blipFill>
        <p:spPr>
          <a:xfrm>
            <a:off x="5453149" y="986576"/>
            <a:ext cx="4884848" cy="4884848"/>
          </a:xfr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0839BC-5236-9500-EB20-3C84582401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89" y="5589098"/>
            <a:ext cx="1741714" cy="1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30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81" y="525144"/>
            <a:ext cx="4937211" cy="1325563"/>
          </a:xfrm>
        </p:spPr>
        <p:txBody>
          <a:bodyPr rtlCol="0"/>
          <a:lstStyle/>
          <a:p>
            <a:pPr rtl="0"/>
            <a:r>
              <a:rPr lang="ru-RU" dirty="0"/>
              <a:t>Каким должен быть современный  школьный музей 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1" y="2180886"/>
            <a:ext cx="4381383" cy="4351338"/>
          </a:xfrm>
        </p:spPr>
        <p:txBody>
          <a:bodyPr rtlCol="0"/>
          <a:lstStyle/>
          <a:p>
            <a:pPr marL="0" indent="0">
              <a:buNone/>
            </a:pPr>
            <a:r>
              <a:rPr lang="ru-RU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Школьный музей  </a:t>
            </a:r>
            <a:r>
              <a:rPr lang="ru-RU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центр музейно-педагогической и краеведческой работы в школе, уникальная  точка преломления культуры и образования.</a:t>
            </a:r>
          </a:p>
          <a:p>
            <a:pPr marL="0" indent="0"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239" y="6481288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4</a:t>
            </a:fld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0839BC-5236-9500-EB20-3C845824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2" y="5614647"/>
            <a:ext cx="1741714" cy="12433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884CC54-E3D7-3D31-93E2-41B0AA66F2B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4167" r="141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6899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BB985D-7833-4E74-AA1C-E9A4BC3CC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Профили и жанры современных школьных музеев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5E3677-5FC4-4712-BA70-5DBE57453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5</a:t>
            </a:fld>
            <a:endParaRPr lang="ru-RU" dirty="0"/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2E37A9B0-8DFC-4474-9F0A-612E661EF4EC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 rtlCol="0"/>
          <a:lstStyle/>
          <a:p>
            <a:pPr rtl="0"/>
            <a:r>
              <a:rPr lang="ru-RU" dirty="0"/>
              <a:t>Профили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4AB4FA-D168-1DD6-F790-3CE66FAA5C2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3905" r="13905"/>
          <a:stretch>
            <a:fillRect/>
          </a:stretch>
        </p:blipFill>
        <p:spPr>
          <a:xfrm>
            <a:off x="0" y="5595508"/>
            <a:ext cx="1277257" cy="1262492"/>
          </a:xfr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33DC588-A24D-D3C0-66BF-585757DA37C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4505" r="4505"/>
          <a:stretch>
            <a:fillRect/>
          </a:stretch>
        </p:blipFill>
        <p:spPr/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587A38E8-9085-4542-57AF-02FB3CF5CA68}"/>
              </a:ext>
            </a:extLst>
          </p:cNvPr>
          <p:cNvSpPr/>
          <p:nvPr/>
        </p:nvSpPr>
        <p:spPr>
          <a:xfrm>
            <a:off x="1398329" y="1713908"/>
            <a:ext cx="1087160" cy="10518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964320D-44C9-476F-956A-6673BE0EF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774" y="1802869"/>
            <a:ext cx="819806" cy="819806"/>
          </a:xfrm>
          <a:prstGeom prst="rect">
            <a:avLst/>
          </a:prstGeom>
        </p:spPr>
      </p:pic>
      <p:sp>
        <p:nvSpPr>
          <p:cNvPr id="20" name="Овал 19">
            <a:extLst>
              <a:ext uri="{FF2B5EF4-FFF2-40B4-BE49-F238E27FC236}">
                <a16:creationId xmlns:a16="http://schemas.microsoft.com/office/drawing/2014/main" id="{4A7E44A8-28AB-4DE6-657D-A65E3A7A09A4}"/>
              </a:ext>
            </a:extLst>
          </p:cNvPr>
          <p:cNvSpPr/>
          <p:nvPr/>
        </p:nvSpPr>
        <p:spPr>
          <a:xfrm>
            <a:off x="9712791" y="1724867"/>
            <a:ext cx="1087160" cy="105180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Объект 6">
            <a:extLst>
              <a:ext uri="{FF2B5EF4-FFF2-40B4-BE49-F238E27FC236}">
                <a16:creationId xmlns:a16="http://schemas.microsoft.com/office/drawing/2014/main" id="{0D52C2B8-5431-040B-D7F5-483E9F7742A4}"/>
              </a:ext>
            </a:extLst>
          </p:cNvPr>
          <p:cNvSpPr txBox="1">
            <a:spLocks/>
          </p:cNvSpPr>
          <p:nvPr/>
        </p:nvSpPr>
        <p:spPr>
          <a:xfrm>
            <a:off x="8533588" y="2711636"/>
            <a:ext cx="3445566" cy="495389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cap="all" baseline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Жанры 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81BDBFE-F085-1F8A-9400-65FF5F953B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37" y="1870973"/>
            <a:ext cx="730468" cy="73046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589B407-1861-6714-6C78-1071FDF45933}"/>
              </a:ext>
            </a:extLst>
          </p:cNvPr>
          <p:cNvSpPr txBox="1"/>
          <p:nvPr/>
        </p:nvSpPr>
        <p:spPr>
          <a:xfrm>
            <a:off x="515938" y="3207024"/>
            <a:ext cx="285591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Естественнонаучный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Исторический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Литературный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Художественный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Театральный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Технический 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К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раеведческий 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650878C-8305-E6A9-BC77-D822FBAC3F79}"/>
              </a:ext>
            </a:extLst>
          </p:cNvPr>
          <p:cNvSpPr txBox="1"/>
          <p:nvPr/>
        </p:nvSpPr>
        <p:spPr>
          <a:xfrm>
            <a:off x="8439150" y="3170786"/>
            <a:ext cx="375285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Музей -экспозиция(выставка)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Музей-мастерская(студия)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Музей- игротека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Музей-кафе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Музей-театр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Музей-ярмарка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Музей в чемодане</a:t>
            </a: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002A2A3-7900-CFCF-0614-25C693EA5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001" y="1812954"/>
            <a:ext cx="3780473" cy="38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02692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3A9A18-93E0-4615-B7AA-B8C8FBB14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481" y="525144"/>
            <a:ext cx="4937211" cy="1325563"/>
          </a:xfrm>
        </p:spPr>
        <p:txBody>
          <a:bodyPr rtlCol="0"/>
          <a:lstStyle/>
          <a:p>
            <a:pPr rtl="0"/>
            <a:r>
              <a:rPr lang="ru-RU" dirty="0"/>
              <a:t>Основа школьного музея – исследование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1B32C0-5E61-447F-9557-57AF415D6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481" y="1887835"/>
            <a:ext cx="4937211" cy="4445021"/>
          </a:xfrm>
        </p:spPr>
        <p:txBody>
          <a:bodyPr rtlCol="0"/>
          <a:lstStyle/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ДООП 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Инфраструктурные решения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исследовательских  мероприятий</a:t>
            </a: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Ситуации успеха</a:t>
            </a:r>
            <a:endParaRPr lang="ru-RU" sz="2000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BDDBFEE-BC50-46CF-AB8F-D145B99B5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7239" y="6481288"/>
            <a:ext cx="294460" cy="187367"/>
          </a:xfrm>
        </p:spPr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6</a:t>
            </a:fld>
            <a:endParaRPr lang="ru-RU" dirty="0"/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40839BC-5236-9500-EB20-3C8458240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2" y="5614647"/>
            <a:ext cx="1741714" cy="12433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6BF260-38F4-0C14-37EE-3A25BD14449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2070" r="2070"/>
          <a:stretch>
            <a:fillRect/>
          </a:stretch>
        </p:blipFill>
        <p:spPr>
          <a:xfrm>
            <a:off x="5496692" y="986576"/>
            <a:ext cx="4884848" cy="4884848"/>
          </a:xfrm>
        </p:spPr>
      </p:pic>
    </p:spTree>
    <p:extLst>
      <p:ext uri="{BB962C8B-B14F-4D97-AF65-F5344CB8AC3E}">
        <p14:creationId xmlns:p14="http://schemas.microsoft.com/office/powerpoint/2010/main" val="4205148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7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038FC4-4808-2855-720E-0576D31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42E092-AAF0-D55D-6FFF-99CB18448957}"/>
              </a:ext>
            </a:extLst>
          </p:cNvPr>
          <p:cNvSpPr txBox="1"/>
          <p:nvPr/>
        </p:nvSpPr>
        <p:spPr>
          <a:xfrm>
            <a:off x="0" y="1881052"/>
            <a:ext cx="507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«День героя Отечества»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95044-339D-1862-472E-BD99179F7D5A}"/>
              </a:ext>
            </a:extLst>
          </p:cNvPr>
          <p:cNvSpPr txBox="1"/>
          <p:nvPr/>
        </p:nvSpPr>
        <p:spPr>
          <a:xfrm>
            <a:off x="7114903" y="4963923"/>
            <a:ext cx="507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2606E"/>
                </a:solidFill>
                <a:latin typeface="Arial Black" panose="020B0A04020102020204" pitchFamily="34" charset="0"/>
              </a:rPr>
              <a:t>Урок «</a:t>
            </a:r>
            <a:r>
              <a:rPr lang="ru-RU" sz="2800" dirty="0" err="1">
                <a:solidFill>
                  <a:srgbClr val="B2606E"/>
                </a:solidFill>
                <a:latin typeface="Arial Black" panose="020B0A04020102020204" pitchFamily="34" charset="0"/>
              </a:rPr>
              <a:t>Тигроведения</a:t>
            </a:r>
            <a:r>
              <a:rPr lang="ru-RU" sz="2800" dirty="0">
                <a:solidFill>
                  <a:srgbClr val="B2606E"/>
                </a:solidFill>
                <a:latin typeface="Arial Black" panose="020B0A04020102020204" pitchFamily="34" charset="0"/>
              </a:rPr>
              <a:t>» 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8C5A6458-CE14-A001-8077-02DF55771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38" y="2803556"/>
            <a:ext cx="5077097" cy="3807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55A3DB87-8FD4-F20C-D611-F15E4DC866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0384" y="1430898"/>
            <a:ext cx="4223312" cy="316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036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8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038FC4-4808-2855-720E-0576D31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42E092-AAF0-D55D-6FFF-99CB18448957}"/>
              </a:ext>
            </a:extLst>
          </p:cNvPr>
          <p:cNvSpPr txBox="1"/>
          <p:nvPr/>
        </p:nvSpPr>
        <p:spPr>
          <a:xfrm>
            <a:off x="358135" y="1919152"/>
            <a:ext cx="507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«Улица Флегонтова»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95044-339D-1862-472E-BD99179F7D5A}"/>
              </a:ext>
            </a:extLst>
          </p:cNvPr>
          <p:cNvSpPr txBox="1"/>
          <p:nvPr/>
        </p:nvSpPr>
        <p:spPr>
          <a:xfrm>
            <a:off x="7305403" y="4974272"/>
            <a:ext cx="5077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B2606E"/>
                </a:solidFill>
                <a:latin typeface="Arial Black" panose="020B0A04020102020204" pitchFamily="34" charset="0"/>
              </a:rPr>
              <a:t>Музейный квест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A9CD84C-716A-EDE2-FF9D-30186CA0C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35" y="2869988"/>
            <a:ext cx="5415372" cy="3167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88B94D-2354-4F11-A4B2-497453EFC4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5400" y="1648735"/>
            <a:ext cx="4388296" cy="307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0176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C2D9-0850-4620-BE32-11F44A92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                       </a:t>
            </a:r>
            <a:r>
              <a:rPr lang="ru-RU" sz="4500" dirty="0"/>
              <a:t>Опыт МАУ ДО ДЮЦ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A1C0347-C2C9-46A2-B7A6-9653B525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EC71654-96A5-4280-94F3-931C61A9F92C}" type="slidenum">
              <a:rPr lang="ru-RU" smtClean="0"/>
              <a:pPr rtl="0"/>
              <a:t>9</a:t>
            </a:fld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7038FC4-4808-2855-720E-0576D31B02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981" y="496196"/>
            <a:ext cx="2026169" cy="9029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642E092-AAF0-D55D-6FFF-99CB18448957}"/>
              </a:ext>
            </a:extLst>
          </p:cNvPr>
          <p:cNvSpPr txBox="1"/>
          <p:nvPr/>
        </p:nvSpPr>
        <p:spPr>
          <a:xfrm>
            <a:off x="408935" y="1639454"/>
            <a:ext cx="5077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«Космическая эра» Хабаровска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D95044-339D-1862-472E-BD99179F7D5A}"/>
              </a:ext>
            </a:extLst>
          </p:cNvPr>
          <p:cNvSpPr txBox="1"/>
          <p:nvPr/>
        </p:nvSpPr>
        <p:spPr>
          <a:xfrm>
            <a:off x="6721203" y="4782071"/>
            <a:ext cx="56866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B2606E"/>
                </a:solidFill>
                <a:latin typeface="Arial Black" panose="020B0A04020102020204" pitchFamily="34" charset="0"/>
              </a:rPr>
              <a:t>Встреча с П.В. </a:t>
            </a:r>
          </a:p>
          <a:p>
            <a:pPr algn="ctr"/>
            <a:r>
              <a:rPr lang="ru-RU" sz="2800" dirty="0" err="1">
                <a:solidFill>
                  <a:srgbClr val="B2606E"/>
                </a:solidFill>
                <a:latin typeface="Arial Black" panose="020B0A04020102020204" pitchFamily="34" charset="0"/>
              </a:rPr>
              <a:t>Дубровым</a:t>
            </a:r>
            <a:endParaRPr lang="ru-RU" sz="2800" dirty="0">
              <a:solidFill>
                <a:srgbClr val="B2606E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21243A-1BB7-910B-3C0F-EFCEA5B96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850" y="2689172"/>
            <a:ext cx="2965450" cy="3953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2865EFB-A1F6-839C-F124-14D3E562B5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770" y="1878303"/>
            <a:ext cx="3717114" cy="278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35371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ontoso v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55078"/>
      </a:accent1>
      <a:accent2>
        <a:srgbClr val="0F3955"/>
      </a:accent2>
      <a:accent3>
        <a:srgbClr val="BF678E"/>
      </a:accent3>
      <a:accent4>
        <a:srgbClr val="B2606E"/>
      </a:accent4>
      <a:accent5>
        <a:srgbClr val="731F1C"/>
      </a:accent5>
      <a:accent6>
        <a:srgbClr val="666666"/>
      </a:accent6>
      <a:hlink>
        <a:srgbClr val="BF678E"/>
      </a:hlink>
      <a:folHlink>
        <a:srgbClr val="731F1C"/>
      </a:folHlink>
    </a:clrScheme>
    <a:fontScheme name="Contoso v2">
      <a:majorFont>
        <a:latin typeface="Corbel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740515_TF88997677" id="{B20EB055-FA54-4C27-B716-3EB77E8BFF1E}" vid="{50D2BDE3-78C5-49FC-AA90-D2DC7DC5972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0" ma:contentTypeDescription="Create a new document." ma:contentTypeScope="" ma:versionID="e39e7e9e36de66d473ce04bb4ab2dbb8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dc5994665da46609c24125788630d8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4D08007-B5F0-4B81-8CE1-43AFAA162CF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E7FCA88F-1E96-47BA-9B15-D836743B34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44D11C4-B5F9-44C2-913E-1DC5DF7890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розовом цвете</Template>
  <TotalTime>293</TotalTime>
  <Words>291</Words>
  <Application>Microsoft Office PowerPoint</Application>
  <PresentationFormat>Широкоэкранный</PresentationFormat>
  <Paragraphs>100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Arial Black</vt:lpstr>
      <vt:lpstr>Calibri</vt:lpstr>
      <vt:lpstr>Cambria Math</vt:lpstr>
      <vt:lpstr>Corbel</vt:lpstr>
      <vt:lpstr>Times New Roman</vt:lpstr>
      <vt:lpstr>Wingdings</vt:lpstr>
      <vt:lpstr>Тема Office</vt:lpstr>
      <vt:lpstr>Презентация PowerPoint</vt:lpstr>
      <vt:lpstr>Нормативно-правовые основы создания школьных музеев </vt:lpstr>
      <vt:lpstr>Школьный музей – это </vt:lpstr>
      <vt:lpstr>Каким должен быть современный  школьный музей ? </vt:lpstr>
      <vt:lpstr>Профили и жанры современных школьных музеев </vt:lpstr>
      <vt:lpstr>Основа школьного музея – исследование 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  <vt:lpstr>                       Опыт МАУ ДО ДЮЦ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Воспитательный проект «Я поведу тебя в музей»</dc:title>
  <dc:creator>ZAVUCH</dc:creator>
  <cp:lastModifiedBy>ZAVUCH</cp:lastModifiedBy>
  <cp:revision>13</cp:revision>
  <dcterms:created xsi:type="dcterms:W3CDTF">2023-12-18T06:10:18Z</dcterms:created>
  <dcterms:modified xsi:type="dcterms:W3CDTF">2025-05-29T01:40:19Z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