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8" r:id="rId4"/>
    <p:sldId id="267" r:id="rId5"/>
    <p:sldId id="266" r:id="rId6"/>
    <p:sldId id="260" r:id="rId7"/>
    <p:sldId id="261" r:id="rId8"/>
    <p:sldId id="262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5179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41428" y="332656"/>
            <a:ext cx="51230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Муниципальное автономное учреждение</a:t>
            </a:r>
          </a:p>
          <a:p>
            <a:r>
              <a:rPr lang="ru-RU" dirty="0"/>
              <a:t>д</a:t>
            </a:r>
            <a:r>
              <a:rPr lang="ru-RU" dirty="0" smtClean="0"/>
              <a:t>ополнительного </a:t>
            </a:r>
            <a:r>
              <a:rPr lang="ru-RU" dirty="0"/>
              <a:t>образования г. Хабаровска</a:t>
            </a:r>
          </a:p>
          <a:p>
            <a:r>
              <a:rPr lang="ru-RU" dirty="0"/>
              <a:t>«Детско – юношеский центр Поиск»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884953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 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884953"/>
            <a:ext cx="703852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smtClean="0">
                <a:solidFill>
                  <a:srgbClr val="00B0F0"/>
                </a:solidFill>
              </a:rPr>
              <a:t>        </a:t>
            </a:r>
            <a:r>
              <a:rPr lang="ru-RU" sz="2800" b="1" dirty="0" smtClean="0">
                <a:solidFill>
                  <a:srgbClr val="00B050"/>
                </a:solidFill>
              </a:rPr>
              <a:t>Эколого - просветительское   </a:t>
            </a:r>
          </a:p>
          <a:p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</a:rPr>
              <a:t>  занятие </a:t>
            </a:r>
            <a:r>
              <a:rPr lang="ru-RU" sz="2800" b="1" dirty="0">
                <a:solidFill>
                  <a:srgbClr val="00B050"/>
                </a:solidFill>
              </a:rPr>
              <a:t>для детей </a:t>
            </a:r>
            <a:r>
              <a:rPr lang="ru-RU" sz="2800" b="1" dirty="0" smtClean="0">
                <a:solidFill>
                  <a:srgbClr val="00B050"/>
                </a:solidFill>
              </a:rPr>
              <a:t>  </a:t>
            </a:r>
            <a:r>
              <a:rPr lang="ru-RU" sz="2800" b="1" dirty="0">
                <a:solidFill>
                  <a:srgbClr val="00B050"/>
                </a:solidFill>
              </a:rPr>
              <a:t>младшего и </a:t>
            </a:r>
            <a:endParaRPr lang="ru-RU" sz="2800" b="1" dirty="0" smtClean="0">
              <a:solidFill>
                <a:srgbClr val="00B050"/>
              </a:solidFill>
            </a:endParaRPr>
          </a:p>
          <a:p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</a:rPr>
              <a:t>    среднего  </a:t>
            </a:r>
            <a:r>
              <a:rPr lang="ru-RU" sz="2800" b="1" dirty="0">
                <a:solidFill>
                  <a:srgbClr val="00B050"/>
                </a:solidFill>
              </a:rPr>
              <a:t>школьного </a:t>
            </a:r>
            <a:r>
              <a:rPr lang="ru-RU" sz="2800" b="1" dirty="0" smtClean="0">
                <a:solidFill>
                  <a:srgbClr val="00B050"/>
                </a:solidFill>
              </a:rPr>
              <a:t>возраста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       « Амурский тигр в книгах                 Владимира </a:t>
            </a:r>
            <a:r>
              <a:rPr lang="ru-RU" sz="2800" b="1" dirty="0" err="1" smtClean="0">
                <a:solidFill>
                  <a:srgbClr val="00B050"/>
                </a:solidFill>
              </a:rPr>
              <a:t>Клавдиевича</a:t>
            </a:r>
            <a:r>
              <a:rPr lang="ru-RU" sz="2800" b="1" dirty="0" smtClean="0">
                <a:solidFill>
                  <a:srgbClr val="00B050"/>
                </a:solidFill>
              </a:rPr>
              <a:t> Арсеньева »</a:t>
            </a:r>
          </a:p>
          <a:p>
            <a:endParaRPr lang="ru-RU" sz="2800" b="1" dirty="0">
              <a:solidFill>
                <a:srgbClr val="00B050"/>
              </a:solidFill>
            </a:endParaRPr>
          </a:p>
          <a:p>
            <a:r>
              <a:rPr lang="ru-RU" b="1" dirty="0" smtClean="0">
                <a:solidFill>
                  <a:srgbClr val="00B050"/>
                </a:solidFill>
              </a:rPr>
              <a:t>                                      подготовил педагог </a:t>
            </a:r>
          </a:p>
          <a:p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                                     дополнительного образования</a:t>
            </a:r>
          </a:p>
          <a:p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                                     Исайкина Ирина Александровна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sz="2400" b="1" dirty="0"/>
              <a:t> 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94271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НС\Desktop\Проект В.К. Арсеньев\Фото Арсеньев\Иллюстрации к книге По Уссурийскому краю\b4f7a51f-06a2-5b8e-afe5-cb2fe9d5c5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31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1152128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effectLst/>
              </a:rPr>
              <a:t>Книги путешественника – это энциклопедия дальневосточной природы. Они переносят читателя в мир непроходимой тайги и дикого зверя. Учат бережному отношению ко всему живому……</a:t>
            </a:r>
            <a:endParaRPr lang="ru-RU" sz="2000" dirty="0"/>
          </a:p>
        </p:txBody>
      </p:sp>
      <p:pic>
        <p:nvPicPr>
          <p:cNvPr id="2050" name="Picture 2" descr="C:\Users\ДНС\Desktop\Проект В.К. Арсеньев\Фото Арсеньев\Иллюстрации к книге По Уссурийскому краю\3JmFlZPui7sKeLsHA88_E2ibGHAjP00tZ-_lTQYdpyQ=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1"/>
            <a:ext cx="3528392" cy="511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НС\Desktop\Проект В.К. Арсеньев\Фото Арсеньев\Иллюстрации к книге По Уссурийскому краю\scale_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009" y="1340768"/>
            <a:ext cx="2810256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ДНС\Desktop\Проект В.К. Арсеньев\Фото Арсеньев\Иллюстрации к книге По Уссурийскому краю\eW5QfvQRvDue_xbhI5VcP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265" y="1700806"/>
            <a:ext cx="2881121" cy="4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564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ДНС\Desktop\Проект В.К. Арсеньев\Фото Арсеньев\Иллюстрации к книге По Уссурийскому краю\581381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56895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НС\Desktop\Проект В.К. Арсеньев\Фото Арсеньев\Иллюстрации к книге По Уссурийскому краю\1676417510_gas-kvas-com-p-detskie-risunki-arseneva-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856895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487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96944" cy="1368152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Особое место в книгах В.К. Арсеньева отводится Амурскому    (или Уссурийскому) тигру – царю   дальневосточной т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айги 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098" name="Picture 2" descr="C:\Users\ДНС\Desktop\Проект В.К. Арсеньев\Фото Арсеньев\Иллюстрации к книге По Уссурийскому краю\v_k_arsenev_po_ussurijskomu_kraju_dersu_uza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" y="1988840"/>
            <a:ext cx="858202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111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НС\Desktop\Проект В.К. Арсеньев\Фото Арсеньев\Иллюстрации к книге По Уссурийскому краю\28538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640"/>
            <a:ext cx="3779911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9912" y="22842"/>
            <a:ext cx="550810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Такое описание даёт Арсеньев Уссурийскому тигру.</a:t>
            </a:r>
            <a:endParaRPr lang="ru-RU" dirty="0"/>
          </a:p>
          <a:p>
            <a:r>
              <a:rPr lang="ru-RU" b="1" dirty="0" smtClean="0"/>
              <a:t>«Тигр</a:t>
            </a:r>
            <a:r>
              <a:rPr lang="ru-RU" b="1" dirty="0"/>
              <a:t>, обитающий в Уссурийском крае, крупнее своего индийского собрата. Длина его тела равна 2,7–3 м, высота 1,2–1,5 м при весе в 250–300 кг. Окраска шерсти такая же пестрая, как и у южного тигра, но встречаются иногда экземпляры бледно окрашенные, с редкими и тусклыми полосами. Тигр – животное чрезвычайно красивое. Основной цвет его шерсти ржаво-желтый, испещренный черными полосами. На груди, шее и передних лапах они расположены реже, а на спине и на задних ногах выражены особенно ярко. Голова пестрая, </a:t>
            </a:r>
            <a:r>
              <a:rPr lang="ru-RU" b="1" dirty="0" err="1"/>
              <a:t>бакенбардов</a:t>
            </a:r>
            <a:r>
              <a:rPr lang="ru-RU" b="1" dirty="0"/>
              <a:t> нет, брюхо белое. Такая окраска является для тигра вполне защитной. Когда он бежит по тайге, среди кустарников, лишенных листвы, черный, желтый и белый цвета сливаются, и зверь принимает однотонную буро-серую окраску. Осенью среди оранжево-красных виноградников и сухих желтых папоротников, в которых есть немало почерневших старых листьев, тигра трудно увидеть даже на близком расстоянии</a:t>
            </a:r>
            <a:r>
              <a:rPr lang="ru-RU" b="1" dirty="0" smtClean="0"/>
              <a:t>.»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6954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НС\Desktop\Проект В.К. Арсеньев\Фото Арсеньев\Иллюстрации к книге По Уссурийскому краю\rHmp5QNh2n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352839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9912" y="0"/>
            <a:ext cx="518457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«— </a:t>
            </a:r>
            <a:r>
              <a:rPr lang="ru-RU" sz="2000" dirty="0"/>
              <a:t>Хорошо, хорошо, амба! Не надо сердиться, не надо!.. Это твое место. Наша это не знал. Наша сейчас другое место ходи. В тайге места много. Сердиться не надо!..</a:t>
            </a:r>
          </a:p>
          <a:p>
            <a:r>
              <a:rPr lang="ru-RU" sz="2000" dirty="0"/>
              <a:t>Гольд стоял, протянув руки к зверю. Вдруг он опустился на колени, дважды поклонился в землю и вполголоса что-то стал говорить на своем наречии. Мне почему-то стало жаль старика.</a:t>
            </a:r>
          </a:p>
          <a:p>
            <a:r>
              <a:rPr lang="ru-RU" sz="2000" dirty="0"/>
              <a:t>Наконец </a:t>
            </a:r>
            <a:r>
              <a:rPr lang="ru-RU" sz="2000" dirty="0" err="1"/>
              <a:t>Дерсу</a:t>
            </a:r>
            <a:r>
              <a:rPr lang="ru-RU" sz="2000" dirty="0"/>
              <a:t> медленно поднялся, подошел к пню и взял свою берданку.</a:t>
            </a:r>
          </a:p>
          <a:p>
            <a:r>
              <a:rPr lang="ru-RU" sz="2000" dirty="0"/>
              <a:t>— Пойдем, капитан! — сказал он решительно и, не дожидаясь моего ответа, быстро через заросли пошел на </a:t>
            </a:r>
            <a:r>
              <a:rPr lang="ru-RU" sz="2000" dirty="0" smtClean="0"/>
              <a:t>тропинку…..</a:t>
            </a:r>
          </a:p>
          <a:p>
            <a:r>
              <a:rPr lang="ru-RU" sz="2000" dirty="0"/>
              <a:t>Спокойный вид </a:t>
            </a:r>
            <a:r>
              <a:rPr lang="ru-RU" sz="2000" dirty="0" err="1"/>
              <a:t>Дерсу</a:t>
            </a:r>
            <a:r>
              <a:rPr lang="ru-RU" sz="2000" dirty="0"/>
              <a:t>, уверенность, с какой он шел без опаски и не озираясь, успокоили меня: я почувствовал, что тигр не пойдет за нами и не решится сделать нападение</a:t>
            </a:r>
            <a:r>
              <a:rPr lang="ru-RU" sz="2000" dirty="0" smtClean="0"/>
              <a:t>.»</a:t>
            </a: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89738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04664"/>
            <a:ext cx="439248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sz="2200" b="1" dirty="0">
                <a:solidFill>
                  <a:srgbClr val="FF0000"/>
                </a:solidFill>
              </a:rPr>
              <a:t>Амурский тигр</a:t>
            </a:r>
            <a:endParaRPr lang="ru-RU" sz="2200" dirty="0">
              <a:solidFill>
                <a:srgbClr val="FF0000"/>
              </a:solidFill>
            </a:endParaRPr>
          </a:p>
          <a:p>
            <a:r>
              <a:rPr lang="ru-RU" sz="2200" dirty="0">
                <a:solidFill>
                  <a:schemeClr val="accent3">
                    <a:lumMod val="75000"/>
                  </a:schemeClr>
                </a:solidFill>
              </a:rPr>
              <a:t>На цветущей поляне, там, где леса просвет,</a:t>
            </a:r>
          </a:p>
          <a:p>
            <a:r>
              <a:rPr lang="ru-RU" sz="2200" dirty="0">
                <a:solidFill>
                  <a:schemeClr val="accent3">
                    <a:lumMod val="75000"/>
                  </a:schemeClr>
                </a:solidFill>
              </a:rPr>
              <a:t>Далеко в глухомани появился на свет</a:t>
            </a:r>
          </a:p>
          <a:p>
            <a:r>
              <a:rPr lang="ru-RU" sz="2200" dirty="0">
                <a:solidFill>
                  <a:schemeClr val="accent3">
                    <a:lumMod val="75000"/>
                  </a:schemeClr>
                </a:solidFill>
              </a:rPr>
              <a:t>Рыжий, яркий тигрёнок в уссурийской тайге,</a:t>
            </a:r>
          </a:p>
          <a:p>
            <a:r>
              <a:rPr lang="ru-RU" sz="2200" dirty="0">
                <a:solidFill>
                  <a:schemeClr val="accent3">
                    <a:lumMod val="75000"/>
                  </a:schemeClr>
                </a:solidFill>
              </a:rPr>
              <a:t>Будто солнца ребёнок нам в подарок в гербе.</a:t>
            </a:r>
          </a:p>
          <a:p>
            <a:r>
              <a:rPr lang="ru-RU" sz="2200" dirty="0">
                <a:solidFill>
                  <a:schemeClr val="accent3">
                    <a:lumMod val="75000"/>
                  </a:schemeClr>
                </a:solidFill>
              </a:rPr>
              <a:t>Рос он сильным и смелым с солнцем часто играл,</a:t>
            </a:r>
          </a:p>
          <a:p>
            <a:r>
              <a:rPr lang="ru-RU" sz="2200" dirty="0">
                <a:solidFill>
                  <a:schemeClr val="accent3">
                    <a:lumMod val="75000"/>
                  </a:schemeClr>
                </a:solidFill>
              </a:rPr>
              <a:t>В играх был он умелым, всех зверей обгонял.</a:t>
            </a:r>
          </a:p>
          <a:p>
            <a:r>
              <a:rPr lang="ru-RU" sz="2200" dirty="0">
                <a:solidFill>
                  <a:schemeClr val="accent3">
                    <a:lumMod val="75000"/>
                  </a:schemeClr>
                </a:solidFill>
              </a:rPr>
              <a:t>Стал он символом силы, солнца яркого свет.</a:t>
            </a:r>
          </a:p>
          <a:p>
            <a:r>
              <a:rPr lang="ru-RU" sz="2200" dirty="0">
                <a:solidFill>
                  <a:schemeClr val="accent3">
                    <a:lumMod val="75000"/>
                  </a:schemeClr>
                </a:solidFill>
              </a:rPr>
              <a:t>На гербе поместили его гордый портрет.</a:t>
            </a:r>
          </a:p>
        </p:txBody>
      </p:sp>
      <p:pic>
        <p:nvPicPr>
          <p:cNvPr id="1026" name="Picture 2" descr="C:\Users\ДНС\Desktop\Тигрёнок\1671804844_www-funnyart-club-p-tigryonok-krasivie-zhivotni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652" y="260648"/>
            <a:ext cx="4491955" cy="631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817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НС\Desktop\Khabarovsk_Coat_of_Arm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00196"/>
            <a:ext cx="6192688" cy="478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Амурский </a:t>
            </a:r>
            <a:r>
              <a:rPr lang="ru-RU" sz="2400" b="1" dirty="0"/>
              <a:t>тигр на гербе </a:t>
            </a:r>
            <a:r>
              <a:rPr lang="ru-RU" sz="2400" b="1" dirty="0" smtClean="0"/>
              <a:t>города Хабаровска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символизирует </a:t>
            </a:r>
            <a:r>
              <a:rPr lang="ru-RU" sz="2400" b="1" dirty="0"/>
              <a:t>отвагу и </a:t>
            </a:r>
            <a:r>
              <a:rPr lang="ru-RU" sz="2400" b="1" dirty="0" smtClean="0"/>
              <a:t>героизм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3274029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245</TotalTime>
  <Words>487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Книги путешественника – это энциклопедия дальневосточной природы. Они переносят читателя в мир непроходимой тайги и дикого зверя. Учат бережному отношению ко всему живому……</vt:lpstr>
      <vt:lpstr>Презентация PowerPoint</vt:lpstr>
      <vt:lpstr>Особое место в книгах В.К. Арсеньева отводится Амурскому    (или Уссурийскому) тигру – царю   дальневосточной тайги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ДНС</dc:creator>
  <cp:lastModifiedBy>ДНС</cp:lastModifiedBy>
  <cp:revision>23</cp:revision>
  <dcterms:created xsi:type="dcterms:W3CDTF">2023-10-16T12:06:07Z</dcterms:created>
  <dcterms:modified xsi:type="dcterms:W3CDTF">2024-11-11T01:08:05Z</dcterms:modified>
</cp:coreProperties>
</file>