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5F78D-A55C-4D40-A0F0-C54D5A9A8BF3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2E33-6C52-41AF-A768-191B454E0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3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32E33-6C52-41AF-A768-191B454E0F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6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79C886-B1D9-3456-969A-3353646E8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F7ED00-F38D-049F-E062-04B82E3C9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41F540-0E3B-0418-C664-0980F64A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E5A403-5CD0-6375-5ACA-8577051E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FE8D27-1E64-D8C6-AF2E-1782768C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8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0403C-FD5A-5460-7ED5-700E6250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39616E5-75A0-6467-90C7-10D12A786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9E071B-246B-3421-2158-326BF91D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4FA468-79DA-F462-1AF1-8D3B4F72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39F306-EBD4-BDB1-CFC6-E0DC1C53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BCEC05-535F-0DFE-6DE3-940480042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9C09F7-6581-F8E3-DC19-E0F29D136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BCFD2D-E1DF-C7B2-19FE-0A77FF96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122848-80C5-A237-0568-F566DEF3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EF28BA-ECE0-2EA3-2E78-147DB28B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44050-E962-D6C8-C059-273E0366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8FF5AB-183D-7728-1817-962E684F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E1AC45-B734-A05C-7780-4D09B292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3BD92A-E003-3BEF-1796-B32E1596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5F94BB-C0FE-9719-F252-368727D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B86993-7D60-355B-1B3E-4C02C6C3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7F2639-6B7D-4033-DDDD-BE92EE97E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1EE81-6FB7-D0E9-5915-547C4098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769990-388D-E32B-C0C8-F787C851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EB63FB-5F48-4FA8-E61F-69A0EF16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077E3-7348-C27F-5DEF-2E760292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7C5E37-7636-F9DA-34EB-A71899600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C6421D-5790-AB7D-6983-EF4E1ED88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210705-28FE-5B43-133F-3A3B9013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463834-42B8-5DC7-8D3B-369FDD7F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ECFFAB-5916-1336-1588-A67D1859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4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45F429-EC19-4F26-356C-003EA0F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B4E857-3A91-390A-EDA6-C4089BDF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EC43B5-6F78-6CE0-7D49-E0F834CC0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AFC4C28-7BBF-24C4-B0D5-166F245F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E348661-2A68-ACC2-F45B-0DDACFD01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D7DF70-B87B-1366-599B-FB2A1117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84424C-3305-24FA-7AEC-D0EF5162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73DAE89-E5F2-FBBF-6BB4-22E9F6C6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5EE9D-F878-A9D8-9B08-B083D273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D6F096-04F4-042B-D40E-D2FC5E79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518BE4-0B17-8F17-4494-9D007742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46EB92-A299-1FC6-F941-E368C70C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1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4DC992-CBE2-CF37-61FB-C4EAF0B4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B9273E2-18AD-12F4-3DD7-BC20933D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A0ABE0-2B6B-4092-5015-BF35675F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4B84F-F9AB-8F61-99BA-937EFCF3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80A4CD-4D8B-1D0A-7D72-A8AA9CD39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87AA2FB-96BB-E08B-FC82-BB05F26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CA6D0D-10C5-5AB8-C1B3-4F153069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B97D67-B57E-D1C6-B6A8-3A166A59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C7950C-524C-0F8F-BFAC-485922AC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0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AB837-1BF7-5CFF-6BC3-71301B84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E0EC650-5EC9-AF01-ED73-12BD801E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E28CF0-82E4-6892-9328-21D9FEA8A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6D5C8C-4347-DDC0-CA71-CD771C52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9151D-292B-82A7-47E6-97214383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A9B303-7595-5681-3BD1-440ED2CE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A1ECE-EE9A-1CC8-5271-451CE460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707025-2433-336D-B294-4C541EDC2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922641-1B81-4ACB-24E4-797D405DA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55B3-F438-447D-92CF-F2C75EB4867F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9D6FDB-11DD-7D19-A691-1AB26497D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82EEF0-4CC8-AB3D-678D-A5BF81D05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178D-2975-4692-A0CD-8AF4204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летним рисунком">
            <a:extLst>
              <a:ext uri="{FF2B5EF4-FFF2-40B4-BE49-F238E27FC236}">
                <a16:creationId xmlns:a16="http://schemas.microsoft.com/office/drawing/2014/main" xmlns="" id="{117274B7-31F2-D745-ADBE-1A345E187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89" r="189"/>
          <a:stretch>
            <a:fillRect/>
          </a:stretch>
        </p:blipFill>
        <p:spPr>
          <a:xfrm>
            <a:off x="-92363" y="-9144"/>
            <a:ext cx="5029200" cy="6876288"/>
          </a:xfrm>
          <a:prstGeom prst="rect">
            <a:avLst/>
          </a:prstGeom>
          <a:ln>
            <a:noFill/>
          </a:ln>
          <a:effectLst>
            <a:softEdge rad="5461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31B500-258E-229A-F686-BD629586C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5"/>
            <a:ext cx="2231923" cy="95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3CC48F-BF5F-EBBB-82A3-23A898AFE245}"/>
              </a:ext>
            </a:extLst>
          </p:cNvPr>
          <p:cNvSpPr txBox="1"/>
          <p:nvPr/>
        </p:nvSpPr>
        <p:spPr>
          <a:xfrm>
            <a:off x="4327237" y="2860159"/>
            <a:ext cx="7712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 - просветительский проект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«Путешествуем вместе с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К. Арсеньевым». 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Исайкина И.А.,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заведующий отделом </a:t>
            </a:r>
            <a:r>
              <a:rPr lang="ru-RU" sz="1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16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0BFF7A5-EB0C-E291-E436-8FFA9A046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54" y="28956"/>
            <a:ext cx="9144000" cy="1655762"/>
          </a:xfrm>
        </p:spPr>
        <p:txBody>
          <a:bodyPr/>
          <a:lstStyle/>
          <a:p>
            <a:r>
              <a:rPr lang="ru-RU" dirty="0"/>
              <a:t>Муниципальное автономное учреждение дополнительного образования г. Хабаровска «Детско-юношеский центр «Поиск»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511FEC-3E5C-96C9-C729-8D22E8A03781}"/>
              </a:ext>
            </a:extLst>
          </p:cNvPr>
          <p:cNvSpPr txBox="1"/>
          <p:nvPr/>
        </p:nvSpPr>
        <p:spPr>
          <a:xfrm>
            <a:off x="5807124" y="6459712"/>
            <a:ext cx="183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Хабаровск, 2024 </a:t>
            </a:r>
          </a:p>
        </p:txBody>
      </p:sp>
    </p:spTree>
    <p:extLst>
      <p:ext uri="{BB962C8B-B14F-4D97-AF65-F5344CB8AC3E}">
        <p14:creationId xmlns:p14="http://schemas.microsoft.com/office/powerpoint/2010/main" val="266718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165119" y="2015065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165119" y="181175"/>
            <a:ext cx="11507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Занятие по теме: 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«Природа Дальнего Востока глазами В.К. Арсеньева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0117D8-F0F1-4B6A-3816-AA6DD440E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64" y="1397721"/>
            <a:ext cx="3984417" cy="52791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E71DA8B-B284-57FD-47A7-A6AE18B21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9" y="2175390"/>
            <a:ext cx="4959300" cy="3723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CD43A1-FA61-C5FE-BDCA-48F7FA7644E3}"/>
              </a:ext>
            </a:extLst>
          </p:cNvPr>
          <p:cNvSpPr txBox="1"/>
          <p:nvPr/>
        </p:nvSpPr>
        <p:spPr>
          <a:xfrm>
            <a:off x="422331" y="6030494"/>
            <a:ext cx="5673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Обучающиеся детского объединения «Зеленый город» </a:t>
            </a:r>
          </a:p>
          <a:p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5382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413064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208332" y="212735"/>
            <a:ext cx="10497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Занятие по теме: 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«Природа ДВ глазами В.К. Арсеньева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9E3E40-D6F7-1AE0-3C2A-32AE93752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5" y="2009896"/>
            <a:ext cx="5260573" cy="39499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EDD842-2022-9F3A-ED65-DB83C9E1B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2" y="2009896"/>
            <a:ext cx="5260573" cy="3949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490E8A-16AB-B963-2CE7-3CB8EE32ED49}"/>
              </a:ext>
            </a:extLst>
          </p:cNvPr>
          <p:cNvSpPr txBox="1"/>
          <p:nvPr/>
        </p:nvSpPr>
        <p:spPr>
          <a:xfrm>
            <a:off x="916944" y="5998934"/>
            <a:ext cx="978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Детские работы, выполненные по описанию из книги «По Уссурийскому краю»  В.К. Арсеньева. </a:t>
            </a:r>
          </a:p>
          <a:p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9285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413064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208332" y="212735"/>
            <a:ext cx="1049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Экскурсии в музей им. Гродекова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60DC92-1E80-37D6-4C9A-A12BC6100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2" y="1967063"/>
            <a:ext cx="5776194" cy="3838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675AAB-648A-6B58-B09D-E03586206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76" y="2005311"/>
            <a:ext cx="5772285" cy="38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0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241614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262240" y="376891"/>
            <a:ext cx="1049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Экскурсии в музей им. Гродекова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698F1F-7E1B-BA0E-A5AD-A18BDE3E4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546414"/>
            <a:ext cx="5829300" cy="32814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537D6F8-8D03-6519-829E-22DFB4333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0" y="1546418"/>
            <a:ext cx="5833760" cy="3281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48A0ED-1039-26DB-8BA6-3EE49BB23FA2}"/>
              </a:ext>
            </a:extLst>
          </p:cNvPr>
          <p:cNvSpPr txBox="1"/>
          <p:nvPr/>
        </p:nvSpPr>
        <p:spPr>
          <a:xfrm>
            <a:off x="1412244" y="5053591"/>
            <a:ext cx="8704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Обучающиеся детского объединения «Юные экскурсоводы Хабаровска» на экскурсии</a:t>
            </a:r>
          </a:p>
          <a:p>
            <a:pPr algn="ctr"/>
            <a:r>
              <a:rPr lang="ru-RU" dirty="0"/>
              <a:t> в краеведческом музее им. Гродекова.. </a:t>
            </a:r>
          </a:p>
          <a:p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9079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246432" y="551580"/>
            <a:ext cx="832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ПЛАНИРУЕМЫЕ РЕЗУЛЬТАТЫ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78CEB-50E1-F1C5-D115-AB87495DD798}"/>
              </a:ext>
            </a:extLst>
          </p:cNvPr>
          <p:cNvSpPr txBox="1"/>
          <p:nvPr/>
        </p:nvSpPr>
        <p:spPr>
          <a:xfrm>
            <a:off x="476250" y="1846481"/>
            <a:ext cx="11372850" cy="448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 узнают о жизни исследователя и писателя В.К. Арсеньева и о его роли в образовании и развитии Дальнего Востока.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Обучающиеся  познакомятся с  литературными произведениями В.К. Арсеньева.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Обучающиеся познакомятся с музеем им. Гродекова, узнают о вкладе В.К. Арсеньева в его развитие.</a:t>
            </a:r>
          </a:p>
          <a:p>
            <a:pPr marL="228600">
              <a:lnSpc>
                <a:spcPct val="115000"/>
              </a:lnSpc>
              <a:spcAft>
                <a:spcPts val="645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Разработаны методические продукты, которые могут быть использованы в просветительских целях.</a:t>
            </a:r>
          </a:p>
          <a:p>
            <a:pPr marL="228600">
              <a:lnSpc>
                <a:spcPct val="115000"/>
              </a:lnSpc>
              <a:spcAft>
                <a:spcPts val="645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Пополнение фондов музея «Истории Индустриального района».</a:t>
            </a:r>
          </a:p>
          <a:p>
            <a:pPr>
              <a:lnSpc>
                <a:spcPct val="115000"/>
              </a:lnSpc>
              <a:spcAft>
                <a:spcPts val="62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3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501181"/>
            <a:ext cx="111944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   Читайте </a:t>
            </a:r>
            <a:r>
              <a:rPr lang="ru-RU" sz="4400" b="1" dirty="0"/>
              <a:t>книги В.К. Арсеньева и путешествуйте по краю вместе с великим исследователем….</a:t>
            </a:r>
            <a:endParaRPr lang="ru-RU" sz="4400" dirty="0"/>
          </a:p>
        </p:txBody>
      </p:sp>
      <p:pic>
        <p:nvPicPr>
          <p:cNvPr id="1026" name="Picture 2" descr="C:\Users\ДНС\Desktop\Проект В.К. Арсеньев\Помощь к проекту\Иллюстрации к книге По Уссурийскому краю\v_k_arsenev_po_ussurijskomu_kraju_dersu_uz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" y="2624838"/>
            <a:ext cx="10169236" cy="413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9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CFAFF7E8-5A80-4048-AD4E-6DE4639232DF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48254" y="3367529"/>
            <a:ext cx="213618" cy="1917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55F98370-31DE-4B5D-8E06-D5841456136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279841" y="3425547"/>
            <a:ext cx="990360" cy="1131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E257D772-65B3-40AD-9B4A-6F79BCC432A2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298847" y="3427965"/>
            <a:ext cx="1535791" cy="337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1D62845B-AF9A-46E5-8824-CEED76970969}"/>
              </a:ext>
            </a:extLst>
          </p:cNvPr>
          <p:cNvCxnSpPr>
            <a:cxnSpLocks/>
          </p:cNvCxnSpPr>
          <p:nvPr/>
        </p:nvCxnSpPr>
        <p:spPr>
          <a:xfrm flipV="1">
            <a:off x="1298847" y="2501228"/>
            <a:ext cx="1409651" cy="926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D0304B3A-9455-4E6A-84A8-41F1832CC44F}"/>
              </a:ext>
            </a:extLst>
          </p:cNvPr>
          <p:cNvCxnSpPr>
            <a:cxnSpLocks/>
          </p:cNvCxnSpPr>
          <p:nvPr/>
        </p:nvCxnSpPr>
        <p:spPr>
          <a:xfrm flipV="1">
            <a:off x="1279841" y="1573456"/>
            <a:ext cx="336222" cy="1855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190FC53-BD7A-4C06-8FE4-40B40FA87599}"/>
              </a:ext>
            </a:extLst>
          </p:cNvPr>
          <p:cNvSpPr/>
          <p:nvPr/>
        </p:nvSpPr>
        <p:spPr>
          <a:xfrm>
            <a:off x="463657" y="5284544"/>
            <a:ext cx="1369193" cy="13907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D2AB2E3-BDD8-47C6-8028-E52165A7A6E3}"/>
              </a:ext>
            </a:extLst>
          </p:cNvPr>
          <p:cNvSpPr/>
          <p:nvPr/>
        </p:nvSpPr>
        <p:spPr>
          <a:xfrm>
            <a:off x="2069687" y="4353445"/>
            <a:ext cx="1369193" cy="13907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E89608AA-2C7E-4E73-8FB4-5D714D5F9CA6}"/>
              </a:ext>
            </a:extLst>
          </p:cNvPr>
          <p:cNvSpPr/>
          <p:nvPr/>
        </p:nvSpPr>
        <p:spPr>
          <a:xfrm>
            <a:off x="2834638" y="3070416"/>
            <a:ext cx="1369193" cy="13907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EA342F-2FFF-4D5C-B846-F196139B6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27530" r="38896" b="27749"/>
          <a:stretch/>
        </p:blipFill>
        <p:spPr>
          <a:xfrm>
            <a:off x="3072785" y="3355219"/>
            <a:ext cx="933309" cy="858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68B06E-F47E-4124-B8E5-0E2631AD9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4" t="25360" r="21402" b="26446"/>
          <a:stretch/>
        </p:blipFill>
        <p:spPr>
          <a:xfrm>
            <a:off x="2260832" y="4432846"/>
            <a:ext cx="974589" cy="11508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D4FDAA4-2524-4F0F-830B-19E26DCDA5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6" t="27531" r="186" b="22538"/>
          <a:stretch/>
        </p:blipFill>
        <p:spPr>
          <a:xfrm>
            <a:off x="742672" y="5552652"/>
            <a:ext cx="929481" cy="962975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87FEBBA-4752-4A94-8812-39329E0112E6}"/>
              </a:ext>
            </a:extLst>
          </p:cNvPr>
          <p:cNvSpPr/>
          <p:nvPr/>
        </p:nvSpPr>
        <p:spPr>
          <a:xfrm>
            <a:off x="965938" y="182702"/>
            <a:ext cx="1369193" cy="13907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BC8E98-650F-4BDB-852F-FAA6499A1D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4" r="78536" b="27748"/>
          <a:stretch/>
        </p:blipFill>
        <p:spPr>
          <a:xfrm>
            <a:off x="1158058" y="474194"/>
            <a:ext cx="984951" cy="854001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FE0236D-2F83-4298-BF42-196282912215}"/>
              </a:ext>
            </a:extLst>
          </p:cNvPr>
          <p:cNvSpPr/>
          <p:nvPr/>
        </p:nvSpPr>
        <p:spPr>
          <a:xfrm>
            <a:off x="2629860" y="1545595"/>
            <a:ext cx="1369193" cy="13907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877C5F-A381-402C-98DF-31B9449932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43" y="1680803"/>
            <a:ext cx="1530099" cy="153009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DCC1D57-787E-44F0-918B-137BC854A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5" y="2623702"/>
            <a:ext cx="1712696" cy="1763900"/>
          </a:xfrm>
          <a:prstGeom prst="ellipse">
            <a:avLst/>
          </a:prstGeom>
          <a:ln w="63500" cap="rnd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D291A8-51C4-32DA-A037-849289EC9D40}"/>
              </a:ext>
            </a:extLst>
          </p:cNvPr>
          <p:cNvSpPr txBox="1"/>
          <p:nvPr/>
        </p:nvSpPr>
        <p:spPr>
          <a:xfrm>
            <a:off x="3954742" y="289748"/>
            <a:ext cx="81740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патриотическое воспитание  </a:t>
            </a:r>
          </a:p>
          <a:p>
            <a:r>
              <a:rPr lang="ru-RU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музейная  педагогика 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2C75C-A2ED-D915-026F-FC47A467CB55}"/>
              </a:ext>
            </a:extLst>
          </p:cNvPr>
          <p:cNvSpPr txBox="1"/>
          <p:nvPr/>
        </p:nvSpPr>
        <p:spPr>
          <a:xfrm>
            <a:off x="4622283" y="3725871"/>
            <a:ext cx="683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духовно-нравственное развитие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7B5ADB-4C7B-EBC2-0902-DC43A0D54D84}"/>
              </a:ext>
            </a:extLst>
          </p:cNvPr>
          <p:cNvSpPr txBox="1"/>
          <p:nvPr/>
        </p:nvSpPr>
        <p:spPr>
          <a:xfrm>
            <a:off x="4293782" y="2072129"/>
            <a:ext cx="8610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поисково-исследовательская проектная деятельность  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904572-2AA8-787E-1DA4-79BDB65883BF}"/>
              </a:ext>
            </a:extLst>
          </p:cNvPr>
          <p:cNvSpPr txBox="1"/>
          <p:nvPr/>
        </p:nvSpPr>
        <p:spPr>
          <a:xfrm>
            <a:off x="3722989" y="5177197"/>
            <a:ext cx="9468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инновационная деятельность 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9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6B1E22-4FBD-C81C-911A-42C7A697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6623"/>
            <a:ext cx="4705350" cy="66366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C4E1D6C-36C9-B134-379B-923822B6F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6360"/>
          <a:stretch/>
        </p:blipFill>
        <p:spPr>
          <a:xfrm>
            <a:off x="6096000" y="386769"/>
            <a:ext cx="5470261" cy="5547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4301B9-0D3A-DFB0-71BD-AA7A5554087F}"/>
              </a:ext>
            </a:extLst>
          </p:cNvPr>
          <p:cNvSpPr txBox="1"/>
          <p:nvPr/>
        </p:nvSpPr>
        <p:spPr>
          <a:xfrm>
            <a:off x="6596383" y="6096130"/>
            <a:ext cx="446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Влади́мир</a:t>
            </a:r>
            <a:r>
              <a:rPr lang="ru-RU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r>
              <a:rPr lang="ru-RU" b="1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Кла́вдиевич</a:t>
            </a:r>
            <a:r>
              <a:rPr lang="ru-RU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r>
              <a:rPr lang="ru-RU" b="1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Арсе́ньев</a:t>
            </a:r>
            <a:endParaRPr lang="ru-RU" b="1" i="0" dirty="0">
              <a:solidFill>
                <a:srgbClr val="202122"/>
              </a:solidFill>
              <a:effectLst/>
              <a:highlight>
                <a:srgbClr val="FFFFFF"/>
              </a:highlight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1872 - 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1930 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3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F14805-9577-6C5A-3C2D-EF2BD2447729}"/>
              </a:ext>
            </a:extLst>
          </p:cNvPr>
          <p:cNvSpPr txBox="1"/>
          <p:nvPr/>
        </p:nvSpPr>
        <p:spPr>
          <a:xfrm>
            <a:off x="990600" y="1706940"/>
            <a:ext cx="10210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 - просветительский проект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«Путешествуем вместе с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К. Арсеньевым».  </a:t>
            </a:r>
          </a:p>
        </p:txBody>
      </p:sp>
    </p:spTree>
    <p:extLst>
      <p:ext uri="{BB962C8B-B14F-4D97-AF65-F5344CB8AC3E}">
        <p14:creationId xmlns:p14="http://schemas.microsoft.com/office/powerpoint/2010/main" val="149811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926938" y="572869"/>
            <a:ext cx="443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АКТУАЛЬНОСТЬ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78CEB-50E1-F1C5-D115-AB87495DD798}"/>
              </a:ext>
            </a:extLst>
          </p:cNvPr>
          <p:cNvSpPr txBox="1"/>
          <p:nvPr/>
        </p:nvSpPr>
        <p:spPr>
          <a:xfrm>
            <a:off x="698338" y="1846481"/>
            <a:ext cx="10331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Вклад  и труды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Владимира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Клавдиевича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Арсеньева — русского путешественника, географа, этнографа, писателя, исследователя Дальнего Востока, военного востоковеда близко сердцу  жителям Хабаровского и  Приморского краёв и широко известно за их пределами.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97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2018082" y="572869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ЦЕЛЬ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78CEB-50E1-F1C5-D115-AB87495DD798}"/>
              </a:ext>
            </a:extLst>
          </p:cNvPr>
          <p:cNvSpPr txBox="1"/>
          <p:nvPr/>
        </p:nvSpPr>
        <p:spPr>
          <a:xfrm>
            <a:off x="930194" y="1865531"/>
            <a:ext cx="10331612" cy="232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Духовно – нравственное воспитание детей и подростков через знакомство с жизнью, творчеством и исследовательской деятельностью Владимира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Клавдиевича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Арсеньева.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5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1884732" y="572869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ЗАДАЧИ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78CEB-50E1-F1C5-D115-AB87495DD798}"/>
              </a:ext>
            </a:extLst>
          </p:cNvPr>
          <p:cNvSpPr txBox="1"/>
          <p:nvPr/>
        </p:nvSpPr>
        <p:spPr>
          <a:xfrm>
            <a:off x="476250" y="1846481"/>
            <a:ext cx="11372850" cy="383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45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роль В.К. Арсеньева в образовании Дальнего Востока и Хабаровского края;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4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ценность литературного краеведения;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провести просветительскую работу среди детей и подростков 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методическую продукцию, которую можно использовать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различных  воспитательных и просветительских мероприятиях.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у детей  и подростков любовь к своей малой родине, бережное отношение к природе  и уважение к истории и культуре родного края.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6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1884732" y="572869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СОДЕРЖАНИЕ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78CEB-50E1-F1C5-D115-AB87495DD798}"/>
              </a:ext>
            </a:extLst>
          </p:cNvPr>
          <p:cNvSpPr txBox="1"/>
          <p:nvPr/>
        </p:nvSpPr>
        <p:spPr>
          <a:xfrm>
            <a:off x="476250" y="1846481"/>
            <a:ext cx="11372850" cy="413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2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 с биографией  В.К. Арсеньева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2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Экспедиции и открытия В.К. Арсеньева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2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Имя В.К. Арсеньева на карте  Дальнего Востока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Книги В.К. Арсеньева и об Арсеньеве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Природа Дальнего Востока глазами В.К. Арсеньева.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с коренными народами Приамурья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(быт, культура, сказания и эпос), описанными В.К. Арсеньевым в книгах.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1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D0FA577-5F03-14EC-239F-3AF4D8798E05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6286500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8681B-A7DB-0368-DBC5-82F871028481}"/>
              </a:ext>
            </a:extLst>
          </p:cNvPr>
          <p:cNvSpPr txBox="1"/>
          <p:nvPr/>
        </p:nvSpPr>
        <p:spPr>
          <a:xfrm>
            <a:off x="1884732" y="572869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ПРОДУКТЫ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7DC8A7-02C4-F307-F072-07DEE1D7A41B}"/>
              </a:ext>
            </a:extLst>
          </p:cNvPr>
          <p:cNvSpPr txBox="1"/>
          <p:nvPr/>
        </p:nvSpPr>
        <p:spPr>
          <a:xfrm>
            <a:off x="570190" y="1606927"/>
            <a:ext cx="1105162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Фотовыставка и экскурсия по теме «Жизнь, творчество и путешествия В.К. Арсеньева»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Методическая разработка цикла  занятий по теме «Природа Дальнего Востока глазами Владимира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Клавдиевича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Арсеньева»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Методическая разработка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цикла занятий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теме «Культура и быт коренных народов Приамурья в книгах В.К. Арсеньева 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цикла занятий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«Сказания,  легенды и мифы коренных народов Приамурья по произведениям В. К. Арсеньева»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исследовательские проекты и работы школьников города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Хабароровска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430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527</Words>
  <Application>Microsoft Office PowerPoint</Application>
  <PresentationFormat>Произвольный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</dc:creator>
  <cp:lastModifiedBy>ДНС</cp:lastModifiedBy>
  <cp:revision>9</cp:revision>
  <dcterms:created xsi:type="dcterms:W3CDTF">2024-05-02T03:07:23Z</dcterms:created>
  <dcterms:modified xsi:type="dcterms:W3CDTF">2024-05-03T01:05:47Z</dcterms:modified>
</cp:coreProperties>
</file>