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68" r:id="rId4"/>
    <p:sldId id="267" r:id="rId5"/>
    <p:sldId id="266" r:id="rId6"/>
    <p:sldId id="260" r:id="rId7"/>
    <p:sldId id="261" r:id="rId8"/>
    <p:sldId id="262" r:id="rId9"/>
    <p:sldId id="26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74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351790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841428" y="332656"/>
            <a:ext cx="51230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Муниципальное автономное учреждение</a:t>
            </a:r>
          </a:p>
          <a:p>
            <a:r>
              <a:rPr lang="ru-RU" dirty="0"/>
              <a:t>дополнительного образования г. Хабаровска</a:t>
            </a:r>
          </a:p>
          <a:p>
            <a:r>
              <a:rPr lang="ru-RU" dirty="0"/>
              <a:t>«Детско – юношеский центр Поиск»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1884953"/>
            <a:ext cx="57606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1884953"/>
            <a:ext cx="7038528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B0F0"/>
                </a:solidFill>
              </a:rPr>
              <a:t>         </a:t>
            </a:r>
            <a:r>
              <a:rPr lang="ru-RU" sz="2800" b="1" dirty="0">
                <a:solidFill>
                  <a:srgbClr val="00B050"/>
                </a:solidFill>
              </a:rPr>
              <a:t>Эколого - просветительское   </a:t>
            </a:r>
          </a:p>
          <a:p>
            <a:r>
              <a:rPr lang="ru-RU" sz="2800" b="1" dirty="0">
                <a:solidFill>
                  <a:srgbClr val="00B050"/>
                </a:solidFill>
              </a:rPr>
              <a:t>   занятие для детей   младшего и </a:t>
            </a:r>
          </a:p>
          <a:p>
            <a:r>
              <a:rPr lang="ru-RU" sz="2800" b="1" dirty="0">
                <a:solidFill>
                  <a:srgbClr val="00B050"/>
                </a:solidFill>
              </a:rPr>
              <a:t>     среднего  школьного возраста</a:t>
            </a:r>
          </a:p>
          <a:p>
            <a:r>
              <a:rPr lang="ru-RU" sz="2800" b="1" dirty="0">
                <a:solidFill>
                  <a:srgbClr val="00B050"/>
                </a:solidFill>
              </a:rPr>
              <a:t>       « Амурский тигр в книгах                 Владимира </a:t>
            </a:r>
            <a:r>
              <a:rPr lang="ru-RU" sz="2800" b="1" dirty="0" err="1">
                <a:solidFill>
                  <a:srgbClr val="00B050"/>
                </a:solidFill>
              </a:rPr>
              <a:t>Клавдиевича</a:t>
            </a:r>
            <a:r>
              <a:rPr lang="ru-RU" sz="2800" b="1" dirty="0">
                <a:solidFill>
                  <a:srgbClr val="00B050"/>
                </a:solidFill>
              </a:rPr>
              <a:t> Арсеньева »</a:t>
            </a:r>
          </a:p>
          <a:p>
            <a:endParaRPr lang="ru-RU" sz="2800" b="1" dirty="0">
              <a:solidFill>
                <a:srgbClr val="00B050"/>
              </a:solidFill>
            </a:endParaRPr>
          </a:p>
          <a:p>
            <a:r>
              <a:rPr lang="ru-RU" b="1" dirty="0">
                <a:solidFill>
                  <a:srgbClr val="00B050"/>
                </a:solidFill>
              </a:rPr>
              <a:t>                                      подготовил педагог </a:t>
            </a:r>
          </a:p>
          <a:p>
            <a:r>
              <a:rPr lang="ru-RU" b="1" dirty="0">
                <a:solidFill>
                  <a:srgbClr val="00B050"/>
                </a:solidFill>
              </a:rPr>
              <a:t>                                      дополнительного образования</a:t>
            </a:r>
          </a:p>
          <a:p>
            <a:r>
              <a:rPr lang="ru-RU" b="1" dirty="0">
                <a:solidFill>
                  <a:srgbClr val="00B050"/>
                </a:solidFill>
              </a:rPr>
              <a:t>                                      Исайкина Ирина Александровна</a:t>
            </a:r>
            <a:endParaRPr lang="ru-RU" dirty="0">
              <a:solidFill>
                <a:srgbClr val="00B050"/>
              </a:solidFill>
            </a:endParaRPr>
          </a:p>
          <a:p>
            <a:r>
              <a:rPr lang="ru-RU" sz="2400" b="1" dirty="0"/>
              <a:t> </a:t>
            </a:r>
            <a:endParaRPr lang="ru-RU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AC2C3A-6AE6-C85B-6FF0-7D9601F4EC84}"/>
              </a:ext>
            </a:extLst>
          </p:cNvPr>
          <p:cNvSpPr txBox="1"/>
          <p:nvPr/>
        </p:nvSpPr>
        <p:spPr>
          <a:xfrm>
            <a:off x="3517865" y="6500223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B050"/>
                </a:solidFill>
              </a:rPr>
              <a:t>Хабаровск, 2024г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94271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НС\Desktop\Проект В.К. Арсеньев\Фото Арсеньев\Иллюстрации к книге По Уссурийскому краю\b4f7a51f-06a2-5b8e-afe5-cb2fe9d5c59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928992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231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80920" cy="1152128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>
                <a:effectLst/>
              </a:rPr>
              <a:t>Книги путешественника – это энциклопедия дальневосточной природы. Они переносят читателя в мир непроходимой тайги и дикого зверя. Учат бережному отношению ко всему живому……</a:t>
            </a:r>
            <a:endParaRPr lang="ru-RU" sz="2000" dirty="0"/>
          </a:p>
        </p:txBody>
      </p:sp>
      <p:pic>
        <p:nvPicPr>
          <p:cNvPr id="2050" name="Picture 2" descr="C:\Users\ДНС\Desktop\Проект В.К. Арсеньев\Фото Арсеньев\Иллюстрации к книге По Уссурийскому краю\3JmFlZPui7sKeLsHA88_E2ibGHAjP00tZ-_lTQYdpyQ=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1"/>
            <a:ext cx="3528392" cy="5112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ДНС\Desktop\Проект В.К. Арсеньев\Фото Арсеньев\Иллюстрации к книге По Уссурийскому краю\scale_12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009" y="1340768"/>
            <a:ext cx="2810256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ДНС\Desktop\Проект В.К. Арсеньев\Фото Арсеньев\Иллюстрации к книге По Уссурийскому краю\eW5QfvQRvDue_xbhI5VcP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265" y="1700806"/>
            <a:ext cx="2881121" cy="482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7564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6512511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ДНС\Desktop\Проект В.К. Арсеньев\Фото Арсеньев\Иллюстрации к книге По Уссурийскому краю\581381_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8568952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ДНС\Desktop\Проект В.К. Арсеньев\Фото Арсеньев\Иллюстрации к книге По Уссурийскому краю\1676417510_gas-kvas-com-p-detskie-risunki-arseneva-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73016"/>
            <a:ext cx="8568952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4487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0987" y="260648"/>
            <a:ext cx="8496944" cy="1368152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>
                <a:effectLst/>
              </a:rPr>
              <a:t>Особое место в книгах В.К. Арсеньева отводится Амурскому (или Уссурийскому) тигру – царю   дальневосточной </a:t>
            </a:r>
            <a:r>
              <a:rPr lang="ru-RU" sz="2800" b="0" dirty="0">
                <a:effectLst/>
              </a:rPr>
              <a:t>т</a:t>
            </a:r>
            <a:r>
              <a:rPr lang="ru-RU" sz="28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айги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</p:txBody>
      </p:sp>
      <p:pic>
        <p:nvPicPr>
          <p:cNvPr id="4098" name="Picture 2" descr="C:\Users\ДНС\Desktop\Проект В.К. Арсеньев\Фото Арсеньев\Иллюстрации к книге По Уссурийскому краю\v_k_arsenev_po_ussurijskomu_kraju_dersu_uza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7" y="1988840"/>
            <a:ext cx="8582025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9111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ДНС\Desktop\Проект В.К. Арсеньев\Фото Арсеньев\Иллюстрации к книге По Уссурийскому краю\28538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88640"/>
            <a:ext cx="3779911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79912" y="22842"/>
            <a:ext cx="550810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Такое описание даёт Арсеньев Уссурийскому тигру:</a:t>
            </a:r>
            <a:endParaRPr lang="ru-RU" dirty="0"/>
          </a:p>
          <a:p>
            <a:r>
              <a:rPr lang="ru-RU" i="1" dirty="0"/>
              <a:t>«Тигр, обитающий в Уссурийском крае, крупнее своего индийского собрата. Длина его тела равна 2,7–3 м, высота 1,2–1,5 м при весе в 250–300 кг. Окраска шерсти такая же пестрая, как и у южного тигра, но встречаются иногда экземпляры бледно окрашенные, с редкими и тусклыми полосами. Тигр – животное чрезвычайно красивое. Основной цвет его шерсти ржаво-желтый, испещренный черными полосами. На груди, шее и передних лапах они расположены реже, а на спине и на задних ногах выражены особенно ярко. Голова пестрая, </a:t>
            </a:r>
            <a:r>
              <a:rPr lang="ru-RU" i="1" dirty="0" err="1"/>
              <a:t>бакенбардов</a:t>
            </a:r>
            <a:r>
              <a:rPr lang="ru-RU" i="1" dirty="0"/>
              <a:t> нет, брюхо белое. Такая окраска является для тигра вполне защитной. Когда он бежит по тайге, среди кустарников, лишенных листвы, черный, желтый и белый цвета сливаются, и зверь принимает однотонную буро-серую окраску. Осенью среди оранжево-красных виноградников и сухих желтых папоротников, в которых есть немало почерневших старых листьев, тигра трудно увидеть даже на близком расстоянии.»  </a:t>
            </a:r>
          </a:p>
        </p:txBody>
      </p:sp>
    </p:spTree>
    <p:extLst>
      <p:ext uri="{BB962C8B-B14F-4D97-AF65-F5344CB8AC3E}">
        <p14:creationId xmlns:p14="http://schemas.microsoft.com/office/powerpoint/2010/main" val="3716954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ДНС\Desktop\Проект В.К. Арсеньев\Фото Арсеньев\Иллюстрации к книге По Уссурийскому краю\rHmp5QNh2n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24" y="404664"/>
            <a:ext cx="3528392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79912" y="0"/>
            <a:ext cx="5184576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/>
              <a:t>«— Хорошо, хорошо, амба! Не надо сердиться, не надо!.. Это твое место. Наша это не знал. Наша сейчас другое место ходи. В тайге места много. Сердиться не надо!..</a:t>
            </a:r>
          </a:p>
          <a:p>
            <a:r>
              <a:rPr lang="ru-RU" sz="2000" i="1" dirty="0"/>
              <a:t>Гольд стоял, протянув руки к зверю. Вдруг он опустился на колени, дважды поклонился в землю и вполголоса что-то стал говорить на своем наречии. Мне почему-то стало жаль старика.</a:t>
            </a:r>
          </a:p>
          <a:p>
            <a:r>
              <a:rPr lang="ru-RU" sz="2000" i="1" dirty="0"/>
              <a:t>Наконец </a:t>
            </a:r>
            <a:r>
              <a:rPr lang="ru-RU" sz="2000" i="1" dirty="0" err="1"/>
              <a:t>Дерсу</a:t>
            </a:r>
            <a:r>
              <a:rPr lang="ru-RU" sz="2000" i="1" dirty="0"/>
              <a:t> медленно поднялся, подошел к пню и взял свою берданку.</a:t>
            </a:r>
          </a:p>
          <a:p>
            <a:r>
              <a:rPr lang="ru-RU" sz="2000" i="1" dirty="0"/>
              <a:t>— Пойдем, капитан! — сказал он решительно и, не дожидаясь моего ответа, быстро через заросли пошел на тропинку…..</a:t>
            </a:r>
          </a:p>
          <a:p>
            <a:r>
              <a:rPr lang="ru-RU" sz="2000" i="1" dirty="0"/>
              <a:t>Спокойный вид </a:t>
            </a:r>
            <a:r>
              <a:rPr lang="ru-RU" sz="2000" i="1" dirty="0" err="1"/>
              <a:t>Дерсу</a:t>
            </a:r>
            <a:r>
              <a:rPr lang="ru-RU" sz="2000" i="1" dirty="0"/>
              <a:t>, уверенность, с какой он шел без опаски и не озираясь, успокоили меня: я почувствовал, что тигр не пойдет за нами и не решится сделать нападение.»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989738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404664"/>
            <a:ext cx="4392488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sz="2200" b="1" dirty="0">
                <a:solidFill>
                  <a:srgbClr val="FF0000"/>
                </a:solidFill>
              </a:rPr>
              <a:t>Амурский тигр</a:t>
            </a:r>
            <a:endParaRPr lang="ru-RU" sz="2200" dirty="0">
              <a:solidFill>
                <a:srgbClr val="FF0000"/>
              </a:solidFill>
            </a:endParaRPr>
          </a:p>
          <a:p>
            <a:r>
              <a:rPr lang="ru-RU" sz="2200" dirty="0">
                <a:solidFill>
                  <a:schemeClr val="accent3">
                    <a:lumMod val="75000"/>
                  </a:schemeClr>
                </a:solidFill>
              </a:rPr>
              <a:t>На цветущей поляне, там, где леса просвет,</a:t>
            </a:r>
          </a:p>
          <a:p>
            <a:r>
              <a:rPr lang="ru-RU" sz="2200" dirty="0">
                <a:solidFill>
                  <a:schemeClr val="accent3">
                    <a:lumMod val="75000"/>
                  </a:schemeClr>
                </a:solidFill>
              </a:rPr>
              <a:t>Далеко в глухомани появился на свет</a:t>
            </a:r>
          </a:p>
          <a:p>
            <a:r>
              <a:rPr lang="ru-RU" sz="2200" dirty="0">
                <a:solidFill>
                  <a:schemeClr val="accent3">
                    <a:lumMod val="75000"/>
                  </a:schemeClr>
                </a:solidFill>
              </a:rPr>
              <a:t>Рыжий, яркий тигрёнок в уссурийской тайге,</a:t>
            </a:r>
          </a:p>
          <a:p>
            <a:r>
              <a:rPr lang="ru-RU" sz="2200" dirty="0">
                <a:solidFill>
                  <a:schemeClr val="accent3">
                    <a:lumMod val="75000"/>
                  </a:schemeClr>
                </a:solidFill>
              </a:rPr>
              <a:t>Будто солнца ребёнок нам в подарок в гербе.</a:t>
            </a:r>
          </a:p>
          <a:p>
            <a:r>
              <a:rPr lang="ru-RU" sz="2200" dirty="0">
                <a:solidFill>
                  <a:schemeClr val="accent3">
                    <a:lumMod val="75000"/>
                  </a:schemeClr>
                </a:solidFill>
              </a:rPr>
              <a:t>Рос он сильным и смелым с солнцем часто играл,</a:t>
            </a:r>
          </a:p>
          <a:p>
            <a:r>
              <a:rPr lang="ru-RU" sz="2200" dirty="0">
                <a:solidFill>
                  <a:schemeClr val="accent3">
                    <a:lumMod val="75000"/>
                  </a:schemeClr>
                </a:solidFill>
              </a:rPr>
              <a:t>В играх был он умелым, всех зверей обгонял.</a:t>
            </a:r>
          </a:p>
          <a:p>
            <a:r>
              <a:rPr lang="ru-RU" sz="2200" dirty="0">
                <a:solidFill>
                  <a:schemeClr val="accent3">
                    <a:lumMod val="75000"/>
                  </a:schemeClr>
                </a:solidFill>
              </a:rPr>
              <a:t>Стал он символом силы, солнца яркого свет.</a:t>
            </a:r>
          </a:p>
          <a:p>
            <a:r>
              <a:rPr lang="ru-RU" sz="2200" dirty="0">
                <a:solidFill>
                  <a:schemeClr val="accent3">
                    <a:lumMod val="75000"/>
                  </a:schemeClr>
                </a:solidFill>
              </a:rPr>
              <a:t>На гербе поместили его гордый портрет.</a:t>
            </a:r>
          </a:p>
        </p:txBody>
      </p:sp>
      <p:pic>
        <p:nvPicPr>
          <p:cNvPr id="1026" name="Picture 2" descr="C:\Users\ДНС\Desktop\Тигрёнок\1671804844_www-funnyart-club-p-tigryonok-krasivie-zhivotnie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652" y="260648"/>
            <a:ext cx="4491955" cy="6316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0817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НС\Desktop\Khabarovsk_Coat_of_Arm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00196"/>
            <a:ext cx="6192688" cy="4781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548680"/>
            <a:ext cx="7488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     Амурский тигр на гербе города Хабаровска </a:t>
            </a:r>
          </a:p>
          <a:p>
            <a:r>
              <a:rPr lang="ru-RU" sz="2400" b="1" dirty="0"/>
              <a:t>              символизирует отвагу и героизм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32740291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246</TotalTime>
  <Words>494</Words>
  <Application>Microsoft Office PowerPoint</Application>
  <PresentationFormat>Экран (4:3)</PresentationFormat>
  <Paragraphs>34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Georgia</vt:lpstr>
      <vt:lpstr>Trebuchet MS</vt:lpstr>
      <vt:lpstr>Воздушный поток</vt:lpstr>
      <vt:lpstr>Презентация PowerPoint</vt:lpstr>
      <vt:lpstr>Презентация PowerPoint</vt:lpstr>
      <vt:lpstr>Книги путешественника – это энциклопедия дальневосточной природы. Они переносят читателя в мир непроходимой тайги и дикого зверя. Учат бережному отношению ко всему живому……</vt:lpstr>
      <vt:lpstr>Презентация PowerPoint</vt:lpstr>
      <vt:lpstr>Особое место в книгах В.К. Арсеньева отводится Амурскому (или Уссурийскому) тигру – царю   дальневосточной тайги 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ДНС</dc:creator>
  <cp:lastModifiedBy>ZAVUCH</cp:lastModifiedBy>
  <cp:revision>23</cp:revision>
  <dcterms:created xsi:type="dcterms:W3CDTF">2023-10-16T12:06:07Z</dcterms:created>
  <dcterms:modified xsi:type="dcterms:W3CDTF">2024-11-27T00:35:04Z</dcterms:modified>
</cp:coreProperties>
</file>