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7" r:id="rId3"/>
    <p:sldId id="278" r:id="rId4"/>
    <p:sldId id="279" r:id="rId5"/>
    <p:sldId id="275" r:id="rId6"/>
    <p:sldId id="276" r:id="rId7"/>
    <p:sldId id="256" r:id="rId8"/>
    <p:sldId id="257" r:id="rId9"/>
    <p:sldId id="258" r:id="rId10"/>
    <p:sldId id="260" r:id="rId11"/>
    <p:sldId id="261" r:id="rId12"/>
    <p:sldId id="267" r:id="rId13"/>
    <p:sldId id="268" r:id="rId14"/>
    <p:sldId id="269" r:id="rId15"/>
    <p:sldId id="262" r:id="rId16"/>
    <p:sldId id="263" r:id="rId17"/>
    <p:sldId id="270" r:id="rId18"/>
    <p:sldId id="271" r:id="rId19"/>
    <p:sldId id="265" r:id="rId20"/>
    <p:sldId id="266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9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3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DACC-E363-40A3-A8F1-31595FCF833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DF9-B60B-4B13-9139-36519707F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DACC-E363-40A3-A8F1-31595FCF833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DF9-B60B-4B13-9139-36519707F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DACC-E363-40A3-A8F1-31595FCF833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DF9-B60B-4B13-9139-36519707F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DACC-E363-40A3-A8F1-31595FCF833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DF9-B60B-4B13-9139-36519707F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DACC-E363-40A3-A8F1-31595FCF833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DF9-B60B-4B13-9139-36519707F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DACC-E363-40A3-A8F1-31595FCF833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DF9-B60B-4B13-9139-36519707F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DACC-E363-40A3-A8F1-31595FCF833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DF9-B60B-4B13-9139-36519707F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DACC-E363-40A3-A8F1-31595FCF833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DF9-B60B-4B13-9139-36519707F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DACC-E363-40A3-A8F1-31595FCF833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DF9-B60B-4B13-9139-36519707F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DACC-E363-40A3-A8F1-31595FCF833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3DF9-B60B-4B13-9139-36519707F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DACC-E363-40A3-A8F1-31595FCF833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EC3DF9-B60B-4B13-9139-36519707F6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39DACC-E363-40A3-A8F1-31595FCF833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EC3DF9-B60B-4B13-9139-36519707F6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828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dirty="0"/>
              <a:t>Жители Амурской страны: нанайцы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24EE1695-48FC-ED52-6B6C-8C63991FC93B}"/>
              </a:ext>
            </a:extLst>
          </p:cNvPr>
          <p:cNvSpPr txBox="1">
            <a:spLocks/>
          </p:cNvSpPr>
          <p:nvPr/>
        </p:nvSpPr>
        <p:spPr>
          <a:xfrm>
            <a:off x="-2916832" y="9236"/>
            <a:ext cx="9144000" cy="1655762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/>
              <a:t>Муниципальное автономное учреждение 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дополнительного образования г. Хабаровска 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«Детско-юношеский центр «Поиск»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B59E9-2C10-945A-9CF0-B038B1C3D491}"/>
              </a:ext>
            </a:extLst>
          </p:cNvPr>
          <p:cNvSpPr txBox="1"/>
          <p:nvPr/>
        </p:nvSpPr>
        <p:spPr>
          <a:xfrm>
            <a:off x="4788024" y="3573016"/>
            <a:ext cx="6035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Дронова А.А.,</a:t>
            </a:r>
          </a:p>
          <a:p>
            <a:r>
              <a:rPr lang="ru-RU" dirty="0"/>
              <a:t> педагог дополнительного образования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422324F6-1FDB-9AD9-635B-26F61D3A2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564904" y="6237312"/>
            <a:ext cx="9144000" cy="1655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400" dirty="0"/>
              <a:t>Хабаровск, 2024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cap="all" dirty="0"/>
              <a:t>ЯЗЫК НАНАЙЦЕВ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Нанайский язык</a:t>
            </a:r>
            <a:r>
              <a:rPr lang="ru-RU" dirty="0"/>
              <a:t> богат наречиями и диалектами и относится к группе тунгусо-маньчжурских языков алтайских языковых семейств. Китайские </a:t>
            </a:r>
            <a:r>
              <a:rPr lang="ru-RU" dirty="0" err="1"/>
              <a:t>нани</a:t>
            </a:r>
            <a:r>
              <a:rPr lang="ru-RU" dirty="0"/>
              <a:t> не используют письменность, а только пиньинь в виде транскрипции. </a:t>
            </a:r>
          </a:p>
          <a:p>
            <a:r>
              <a:rPr lang="ru-RU" dirty="0"/>
              <a:t>В России язык народа существует в письменном виде с алфавитом на основе кириллицы, который практически не отличался от русского. 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cap="all" dirty="0"/>
              <a:t>ЖИЛИЩЕ НАНАЙЦЕВ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Народ вел оседлый образ жизни, их поселения состояли обычно из пяти жилищ. Если стояло 10-15 домов, то это считалось крупным поселком - таких было совсем немного. Первым видом жилища были полуземлянки и землянки (</a:t>
            </a:r>
            <a:r>
              <a:rPr lang="ru-RU" dirty="0" err="1"/>
              <a:t>хорбу</a:t>
            </a:r>
            <a:r>
              <a:rPr lang="ru-RU" dirty="0"/>
              <a:t> и </a:t>
            </a:r>
            <a:r>
              <a:rPr lang="ru-RU" dirty="0" err="1"/>
              <a:t>серома</a:t>
            </a:r>
            <a:r>
              <a:rPr lang="ru-RU" dirty="0"/>
              <a:t>), располагались они на откосах берегов и обрывах. Дома у </a:t>
            </a:r>
            <a:r>
              <a:rPr lang="ru-RU" dirty="0" err="1"/>
              <a:t>нани</a:t>
            </a:r>
            <a:r>
              <a:rPr lang="ru-RU" dirty="0"/>
              <a:t> были двух видов: летние и зимние.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Зимний дом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Экспозиция зимнего жилища нанайцев «Фанза» - ЭТНОМИ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298"/>
            <a:ext cx="9144000" cy="51337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Краеведческий музей. Коренные жители Дальнего Восто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168"/>
            <a:ext cx="9144000" cy="68228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85270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Летнее жилище</a:t>
            </a:r>
          </a:p>
        </p:txBody>
      </p:sp>
      <p:pic>
        <p:nvPicPr>
          <p:cNvPr id="26626" name="Picture 2" descr="Файл:Летнее нанайское жилище.JPG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30248"/>
            <a:ext cx="7236296" cy="54277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305800" cy="938368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/>
              <a:t>ВНЕШНОСТЬ НАНАЙЦЕВ</a:t>
            </a:r>
            <a:endParaRPr lang="ru-RU" dirty="0"/>
          </a:p>
        </p:txBody>
      </p:sp>
      <p:pic>
        <p:nvPicPr>
          <p:cNvPr id="6146" name="Picture 2" descr="Нанайцы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78580"/>
            <a:ext cx="6660232" cy="53794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/>
              <a:t>РЕЛИГИЯ НАНАЙЦЕВ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Нанай - происхождение народа, где и как живут,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47825"/>
            <a:ext cx="7810500" cy="52101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И.М. Суслов и шаманы: к истории полевых исследований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4942629" cy="69127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Тематическая встреча «Обычаи и обряды в нанайской этнокультуре» 2022,  Нанайский район — дата и место проведения, программа мероприят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7243"/>
            <a:ext cx="7912993" cy="544075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КУЛЬТУРА И ТРАДИЦИИ НАНАЙЦЕВ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/>
              <a:t>БЫТ НАНАЙЦЕВ</a:t>
            </a:r>
            <a:endParaRPr lang="ru-RU" dirty="0"/>
          </a:p>
        </p:txBody>
      </p:sp>
      <p:pic>
        <p:nvPicPr>
          <p:cNvPr id="3074" name="Picture 2" descr="Четыре страны, один океан и 18 тысяч километров на автомобиле | Костроматур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581127" cy="4581128"/>
          </a:xfrm>
          <a:prstGeom prst="rect">
            <a:avLst/>
          </a:prstGeom>
          <a:noFill/>
        </p:spPr>
      </p:pic>
      <p:pic>
        <p:nvPicPr>
          <p:cNvPr id="3076" name="Picture 4" descr="Музеи Дальнего Востока представят ковры приамурских народов на выставке в  Хабаровске - PrimaMedia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2276872"/>
            <a:ext cx="4641998" cy="45811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3672408" cy="234026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Владимир    </a:t>
            </a:r>
            <a:r>
              <a:rPr lang="ru-RU" sz="4400" dirty="0" err="1"/>
              <a:t>Клавдиевич</a:t>
            </a:r>
            <a:r>
              <a:rPr lang="ru-RU" sz="4400" dirty="0"/>
              <a:t> Арсеньев – путешественник, исследователь, писатель, </a:t>
            </a:r>
            <a:br>
              <a:rPr lang="ru-RU" sz="4400" dirty="0"/>
            </a:br>
            <a:r>
              <a:rPr lang="ru-RU" sz="4400" dirty="0"/>
              <a:t>этнограф.</a:t>
            </a:r>
          </a:p>
        </p:txBody>
      </p:sp>
      <p:pic>
        <p:nvPicPr>
          <p:cNvPr id="1026" name="Picture 2" descr="Арсеньев Владимир Клавдиевич — биография писателя, лична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198" y="0"/>
            <a:ext cx="425917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4546848" cy="2436880"/>
          </a:xfrm>
        </p:spPr>
        <p:txBody>
          <a:bodyPr>
            <a:normAutofit/>
          </a:bodyPr>
          <a:lstStyle/>
          <a:p>
            <a:r>
              <a:rPr lang="ru-RU" b="1" cap="all" dirty="0"/>
              <a:t>ОДЕЖДА НАНАЙЦЕВ</a:t>
            </a:r>
            <a:endParaRPr lang="ru-RU" dirty="0"/>
          </a:p>
        </p:txBody>
      </p:sp>
      <p:pic>
        <p:nvPicPr>
          <p:cNvPr id="2052" name="Picture 4" descr="Генетический портрет нанайцев | Пикаб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739052"/>
            <a:ext cx="3635896" cy="61189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Нанайские костюмы мужской и женский | Сценические наряды, Костюм, Костюм 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0961"/>
            <a:ext cx="3779912" cy="6047039"/>
          </a:xfrm>
          <a:prstGeom prst="rect">
            <a:avLst/>
          </a:prstGeom>
          <a:noFill/>
        </p:spPr>
      </p:pic>
      <p:pic>
        <p:nvPicPr>
          <p:cNvPr id="29698" name="Picture 2" descr="Фото национальных костюмов Нанайцев (70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742090"/>
            <a:ext cx="4283968" cy="61159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Этнограф – это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учёный, специалист , который занимается </a:t>
            </a:r>
            <a:r>
              <a:rPr lang="ru-RU" b="1" dirty="0"/>
              <a:t>ЭТНОГРАФИЕЙ</a:t>
            </a:r>
            <a:r>
              <a:rPr lang="ru-RU" dirty="0"/>
              <a:t>, наукой о культуре и обществе народов и этнических групп. Главная задача этнографа состоит в изучении и описании культурных особенностей, обычаев, традиций, языков, религии  и других аспектов жизни различных групп людей.</a:t>
            </a:r>
          </a:p>
        </p:txBody>
      </p:sp>
    </p:spTree>
    <p:extLst>
      <p:ext uri="{BB962C8B-B14F-4D97-AF65-F5344CB8AC3E}">
        <p14:creationId xmlns:p14="http://schemas.microsoft.com/office/powerpoint/2010/main" val="302287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Проект В.К. Арсеньев\Помощь к проекту\Иллюстрации к книге По Уссурийскому краю\9672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68952" cy="61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6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268760"/>
            <a:ext cx="3011892" cy="259228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Владимир Арсеньев и Дерсу Узала</a:t>
            </a:r>
          </a:p>
        </p:txBody>
      </p:sp>
      <p:pic>
        <p:nvPicPr>
          <p:cNvPr id="9" name="Picture 2" descr="Файл:Арсеньев В. К. и Дерсу Узала.jpg — Википеди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927" b="16927"/>
          <a:stretch>
            <a:fillRect/>
          </a:stretch>
        </p:blipFill>
        <p:spPr bwMode="auto">
          <a:xfrm rot="420000">
            <a:off x="3426228" y="1247016"/>
            <a:ext cx="4617720" cy="393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исатель, путешественник, ученый». Новости. Муниципальное бюджетное  учреждение культуры Централизованная библиотечная система Демидовского  района Смолен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0507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419872" y="4985792"/>
            <a:ext cx="1944216" cy="187220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ru-RU" dirty="0"/>
              <a:t>Коренные малочисленные народы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ФАКТЫ О НАНАЙЦАХ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Численность в РФ - 11 623 человека.</a:t>
            </a:r>
          </a:p>
          <a:p>
            <a:r>
              <a:rPr lang="ru-RU" dirty="0"/>
              <a:t>Основной регион - Хабаровский край.</a:t>
            </a:r>
          </a:p>
          <a:p>
            <a:r>
              <a:rPr lang="ru-RU" dirty="0"/>
              <a:t>Родной язык - нанайский.</a:t>
            </a:r>
          </a:p>
          <a:p>
            <a:r>
              <a:rPr lang="ru-RU" dirty="0"/>
              <a:t>Истоки - Приамурье.</a:t>
            </a:r>
          </a:p>
          <a:p>
            <a:pPr>
              <a:buNone/>
            </a:pPr>
            <a:r>
              <a:rPr lang="ru-RU" dirty="0"/>
              <a:t>Один из коренных народов Дальнего Востока, </a:t>
            </a:r>
            <a:r>
              <a:rPr lang="ru-RU" b="1" dirty="0"/>
              <a:t>нанайцы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имеет смешанные корни – среди предков народа </a:t>
            </a:r>
          </a:p>
          <a:p>
            <a:pPr>
              <a:buNone/>
            </a:pPr>
            <a:r>
              <a:rPr lang="ru-RU" dirty="0"/>
              <a:t>выделяют маньчжуров и китайцев. Представители нации </a:t>
            </a:r>
          </a:p>
          <a:p>
            <a:pPr>
              <a:buNone/>
            </a:pPr>
            <a:r>
              <a:rPr lang="ru-RU" dirty="0"/>
              <a:t>живут в идиллии с природой и называют себя – «Нани». </a:t>
            </a:r>
          </a:p>
          <a:p>
            <a:pPr>
              <a:buNone/>
            </a:pPr>
            <a:r>
              <a:rPr lang="ru-RU" dirty="0"/>
              <a:t>Это малочисленный, добрый и отзывчивый народ с </a:t>
            </a:r>
          </a:p>
          <a:p>
            <a:pPr>
              <a:buNone/>
            </a:pPr>
            <a:r>
              <a:rPr lang="ru-RU" dirty="0"/>
              <a:t>древней историей и богатейшим культурным наследием.</a:t>
            </a:r>
          </a:p>
        </p:txBody>
      </p:sp>
    </p:spTree>
  </p:cSld>
  <p:clrMapOvr>
    <a:masterClrMapping/>
  </p:clrMapOvr>
  <p:transition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/>
              <a:t>ПРОИСХОЖДЕНИЕ  </a:t>
            </a:r>
            <a:r>
              <a:rPr lang="ru-RU" b="1" cap="all" dirty="0" err="1"/>
              <a:t>НАЗВАНИя</a:t>
            </a:r>
            <a:r>
              <a:rPr lang="ru-RU" b="1" cap="all" dirty="0"/>
              <a:t> «</a:t>
            </a:r>
            <a:r>
              <a:rPr lang="ru-RU" b="1" cap="all" dirty="0" err="1"/>
              <a:t>НАНАЙЦы</a:t>
            </a:r>
            <a:r>
              <a:rPr lang="ru-RU" b="1" cap="all" dirty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Название народа состоит из двух частей: «на» - земля и «</a:t>
            </a:r>
            <a:r>
              <a:rPr lang="ru-RU" i="1" dirty="0" err="1"/>
              <a:t>най</a:t>
            </a:r>
            <a:r>
              <a:rPr lang="ru-RU" i="1" dirty="0"/>
              <a:t>» - человек, получается «человек земли», нанайцы называют себя – «люди земли».</a:t>
            </a: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В разные периоды истории народ называли по-разному:</a:t>
            </a:r>
          </a:p>
          <a:p>
            <a:r>
              <a:rPr lang="ru-RU" dirty="0"/>
              <a:t>китайцы их называли </a:t>
            </a:r>
            <a:r>
              <a:rPr lang="ru-RU" b="1" dirty="0"/>
              <a:t>«</a:t>
            </a:r>
            <a:r>
              <a:rPr lang="ru-RU" b="1" dirty="0" err="1"/>
              <a:t>хэчжэ</a:t>
            </a:r>
            <a:r>
              <a:rPr lang="ru-RU" b="1" dirty="0"/>
              <a:t>»</a:t>
            </a:r>
            <a:endParaRPr lang="ru-RU" dirty="0"/>
          </a:p>
          <a:p>
            <a:r>
              <a:rPr lang="ru-RU" dirty="0"/>
              <a:t>европейцы и русские - </a:t>
            </a:r>
            <a:r>
              <a:rPr lang="ru-RU" b="1" dirty="0"/>
              <a:t>«гольды»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</TotalTime>
  <Words>365</Words>
  <Application>Microsoft Office PowerPoint</Application>
  <PresentationFormat>Экран (4:3)</PresentationFormat>
  <Paragraphs>40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Constantia</vt:lpstr>
      <vt:lpstr>Times New Roman</vt:lpstr>
      <vt:lpstr>Wingdings 2</vt:lpstr>
      <vt:lpstr>Поток</vt:lpstr>
      <vt:lpstr>Жители Амурской страны: нанайцы</vt:lpstr>
      <vt:lpstr>Владимир    Клавдиевич Арсеньев – путешественник, исследователь, писатель,  этнограф.</vt:lpstr>
      <vt:lpstr>                  Этнограф – это </vt:lpstr>
      <vt:lpstr>Презентация PowerPoint</vt:lpstr>
      <vt:lpstr>Владимир Арсеньев и Дерсу Узала</vt:lpstr>
      <vt:lpstr>Презентация PowerPoint</vt:lpstr>
      <vt:lpstr>Презентация PowerPoint</vt:lpstr>
      <vt:lpstr>ФАКТЫ О НАНАЙЦАХ</vt:lpstr>
      <vt:lpstr>ПРОИСХОЖДЕНИЕ  НАЗВАНИя «НАНАЙЦы»</vt:lpstr>
      <vt:lpstr>ЯЗЫК НАНАЙЦЕВ</vt:lpstr>
      <vt:lpstr>ЖИЛИЩЕ НАНАЙЦЕВ</vt:lpstr>
      <vt:lpstr>Зимний дом</vt:lpstr>
      <vt:lpstr>Презентация PowerPoint</vt:lpstr>
      <vt:lpstr>Летнее жилище</vt:lpstr>
      <vt:lpstr>ВНЕШНОСТЬ НАНАЙЦЕВ</vt:lpstr>
      <vt:lpstr>РЕЛИГИЯ НАНАЙЦЕВ</vt:lpstr>
      <vt:lpstr>Презентация PowerPoint</vt:lpstr>
      <vt:lpstr>Презентация PowerPoint</vt:lpstr>
      <vt:lpstr>БЫТ НАНАЙЦЕВ</vt:lpstr>
      <vt:lpstr>ОДЕЖДА НАНАЙЦЕВ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Нанайцы</dc:title>
  <dc:creator>Анастасия Александровна</dc:creator>
  <cp:lastModifiedBy>ZAVUCH</cp:lastModifiedBy>
  <cp:revision>19</cp:revision>
  <dcterms:created xsi:type="dcterms:W3CDTF">2024-04-27T14:43:16Z</dcterms:created>
  <dcterms:modified xsi:type="dcterms:W3CDTF">2024-12-03T04:53:36Z</dcterms:modified>
</cp:coreProperties>
</file>