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1522075" cy="7561263"/>
  <p:notesSz cx="6858000" cy="9144000"/>
  <p:defaultTextStyle>
    <a:defPPr>
      <a:defRPr lang="ru-RU"/>
    </a:defPPr>
    <a:lvl1pPr marL="0" algn="l" defTabSz="109030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5153" algn="l" defTabSz="109030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90306" algn="l" defTabSz="109030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5459" algn="l" defTabSz="109030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80613" algn="l" defTabSz="109030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5766" algn="l" defTabSz="109030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70919" algn="l" defTabSz="109030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16072" algn="l" defTabSz="109030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61226" algn="l" defTabSz="109030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128" y="-90"/>
      </p:cViewPr>
      <p:guideLst>
        <p:guide orient="horz" pos="2383"/>
        <p:guide pos="36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1522075" cy="75612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15221" y="112019"/>
            <a:ext cx="11291634" cy="7348427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35279" y="3244355"/>
            <a:ext cx="9006889" cy="2716454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542067" y="3246596"/>
            <a:ext cx="1499921" cy="2711973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718555" y="3458311"/>
            <a:ext cx="1146945" cy="2288542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61340" y="3368965"/>
            <a:ext cx="8754767" cy="2475612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11941" y="5099573"/>
            <a:ext cx="960173" cy="504084"/>
          </a:xfrm>
        </p:spPr>
        <p:txBody>
          <a:bodyPr/>
          <a:lstStyle>
            <a:lvl1pPr algn="ctr">
              <a:defRPr sz="33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682733" y="5026814"/>
            <a:ext cx="8511978" cy="73249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9141" y="3461378"/>
            <a:ext cx="8519163" cy="2290783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9979" y="5124856"/>
            <a:ext cx="8257487" cy="504084"/>
          </a:xfrm>
        </p:spPr>
        <p:txBody>
          <a:bodyPr>
            <a:normAutofit/>
          </a:bodyPr>
          <a:lstStyle>
            <a:lvl1pPr marL="0" indent="0" algn="ctr">
              <a:buNone/>
              <a:defRPr sz="2100" cap="all" spc="358" baseline="0">
                <a:solidFill>
                  <a:srgbClr val="FFFFFF"/>
                </a:solidFill>
              </a:defRPr>
            </a:lvl1pPr>
            <a:lvl2pPr marL="545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0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5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80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6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71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6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61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1970" y="3557954"/>
            <a:ext cx="8353504" cy="1344226"/>
          </a:xfrm>
        </p:spPr>
        <p:txBody>
          <a:bodyPr anchor="b" anchorCtr="0">
            <a:noAutofit/>
          </a:bodyPr>
          <a:lstStyle>
            <a:lvl1pPr>
              <a:defRPr sz="4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646221" y="252042"/>
            <a:ext cx="2342822" cy="67504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marL="0" algn="ctr" defTabSz="1090422" rtl="0" eaLnBrk="1" latinLnBrk="0" hangingPunct="1"/>
            <a:endParaRPr lang="en-US" sz="21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64067" y="387445"/>
            <a:ext cx="2107132" cy="6479684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81697" y="435977"/>
            <a:ext cx="1871872" cy="638262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6104" y="420069"/>
            <a:ext cx="7777401" cy="638506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1522075" cy="75612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15221" y="112019"/>
            <a:ext cx="11291634" cy="7348427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569521" y="3248542"/>
            <a:ext cx="10414676" cy="2716454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15286" y="3360562"/>
            <a:ext cx="10123146" cy="2475612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986" y="3528589"/>
            <a:ext cx="9697746" cy="1428240"/>
          </a:xfrm>
        </p:spPr>
        <p:txBody>
          <a:bodyPr anchor="b" anchorCtr="0">
            <a:noAutofit/>
          </a:bodyPr>
          <a:lstStyle>
            <a:lvl1pPr algn="ctr" defTabSz="1090422" rtl="0" eaLnBrk="1" latinLnBrk="0" hangingPunct="1">
              <a:spcBef>
                <a:spcPct val="0"/>
              </a:spcBef>
              <a:buNone/>
              <a:defRPr lang="en-US" sz="48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51172" y="5007237"/>
            <a:ext cx="9851374" cy="73249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7986" y="5079994"/>
            <a:ext cx="9697746" cy="57749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cap="all" spc="298" baseline="0">
                <a:solidFill>
                  <a:srgbClr val="FFFFFF"/>
                </a:solidFill>
              </a:defRPr>
            </a:lvl1pPr>
            <a:lvl2pPr marL="54521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9042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563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8084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60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7126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647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616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51501" y="3444575"/>
            <a:ext cx="9850718" cy="2290783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951" y="450250"/>
            <a:ext cx="10409020" cy="11460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951" y="1895355"/>
            <a:ext cx="5088916" cy="4859372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7055" y="1895355"/>
            <a:ext cx="5088916" cy="4859372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951" y="450250"/>
            <a:ext cx="10409020" cy="1146016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951" y="1899068"/>
            <a:ext cx="5090917" cy="705367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/>
            </a:lvl1pPr>
            <a:lvl2pPr marL="545211" indent="0">
              <a:buNone/>
              <a:defRPr sz="2400" b="1"/>
            </a:lvl2pPr>
            <a:lvl3pPr marL="1090422" indent="0">
              <a:buNone/>
              <a:defRPr sz="2100" b="1"/>
            </a:lvl3pPr>
            <a:lvl4pPr marL="1635633" indent="0">
              <a:buNone/>
              <a:defRPr sz="1900" b="1"/>
            </a:lvl4pPr>
            <a:lvl5pPr marL="2180844" indent="0">
              <a:buNone/>
              <a:defRPr sz="1900" b="1"/>
            </a:lvl5pPr>
            <a:lvl6pPr marL="2726055" indent="0">
              <a:buNone/>
              <a:defRPr sz="1900" b="1"/>
            </a:lvl6pPr>
            <a:lvl7pPr marL="3271266" indent="0">
              <a:buNone/>
              <a:defRPr sz="1900" b="1"/>
            </a:lvl7pPr>
            <a:lvl8pPr marL="3816477" indent="0">
              <a:buNone/>
              <a:defRPr sz="1900" b="1"/>
            </a:lvl8pPr>
            <a:lvl9pPr marL="436168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951" y="2688449"/>
            <a:ext cx="5090917" cy="4065929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53055" y="1899068"/>
            <a:ext cx="5092917" cy="705367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/>
            </a:lvl1pPr>
            <a:lvl2pPr marL="545211" indent="0">
              <a:buNone/>
              <a:defRPr sz="2400" b="1"/>
            </a:lvl2pPr>
            <a:lvl3pPr marL="1090422" indent="0">
              <a:buNone/>
              <a:defRPr sz="2100" b="1"/>
            </a:lvl3pPr>
            <a:lvl4pPr marL="1635633" indent="0">
              <a:buNone/>
              <a:defRPr sz="1900" b="1"/>
            </a:lvl4pPr>
            <a:lvl5pPr marL="2180844" indent="0">
              <a:buNone/>
              <a:defRPr sz="1900" b="1"/>
            </a:lvl5pPr>
            <a:lvl6pPr marL="2726055" indent="0">
              <a:buNone/>
              <a:defRPr sz="1900" b="1"/>
            </a:lvl6pPr>
            <a:lvl7pPr marL="3271266" indent="0">
              <a:buNone/>
              <a:defRPr sz="1900" b="1"/>
            </a:lvl7pPr>
            <a:lvl8pPr marL="3816477" indent="0">
              <a:buNone/>
              <a:defRPr sz="1900" b="1"/>
            </a:lvl8pPr>
            <a:lvl9pPr marL="436168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53055" y="2688449"/>
            <a:ext cx="5092917" cy="4065929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1522075" cy="75612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115221" y="112019"/>
            <a:ext cx="11291634" cy="7348427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1522075" cy="75612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115221" y="112019"/>
            <a:ext cx="11291634" cy="7348427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6882" y="756126"/>
            <a:ext cx="5761038" cy="5796971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05682" y="1660117"/>
            <a:ext cx="3423062" cy="3884809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52677" y="1810901"/>
            <a:ext cx="3129072" cy="356599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8994" y="3276547"/>
            <a:ext cx="2896438" cy="1932323"/>
          </a:xfrm>
        </p:spPr>
        <p:txBody>
          <a:bodyPr/>
          <a:lstStyle>
            <a:lvl1pPr marL="0" indent="0">
              <a:spcBef>
                <a:spcPts val="477"/>
              </a:spcBef>
              <a:buNone/>
              <a:defRPr sz="1700">
                <a:solidFill>
                  <a:schemeClr val="accent1">
                    <a:lumMod val="50000"/>
                  </a:schemeClr>
                </a:solidFill>
              </a:defRPr>
            </a:lvl1pPr>
            <a:lvl2pPr marL="545211" indent="0">
              <a:buNone/>
              <a:defRPr sz="1400"/>
            </a:lvl2pPr>
            <a:lvl3pPr marL="1090422" indent="0">
              <a:buNone/>
              <a:defRPr sz="1200"/>
            </a:lvl3pPr>
            <a:lvl4pPr marL="1635633" indent="0">
              <a:buNone/>
              <a:defRPr sz="1100"/>
            </a:lvl4pPr>
            <a:lvl5pPr marL="2180844" indent="0">
              <a:buNone/>
              <a:defRPr sz="1100"/>
            </a:lvl5pPr>
            <a:lvl6pPr marL="2726055" indent="0">
              <a:buNone/>
              <a:defRPr sz="1100"/>
            </a:lvl6pPr>
            <a:lvl7pPr marL="3271266" indent="0">
              <a:buNone/>
              <a:defRPr sz="1100"/>
            </a:lvl7pPr>
            <a:lvl8pPr marL="3816477" indent="0">
              <a:buNone/>
              <a:defRPr sz="1100"/>
            </a:lvl8pPr>
            <a:lvl9pPr marL="436168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8994" y="1912160"/>
            <a:ext cx="2896438" cy="1313816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1522075" cy="75612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115221" y="112019"/>
            <a:ext cx="11291634" cy="7348427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4156" y="685163"/>
            <a:ext cx="9793764" cy="4775750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800"/>
            </a:lvl1pPr>
            <a:lvl2pPr marL="545211" indent="0">
              <a:buNone/>
              <a:defRPr sz="3300"/>
            </a:lvl2pPr>
            <a:lvl3pPr marL="1090422" indent="0">
              <a:buNone/>
              <a:defRPr sz="2900"/>
            </a:lvl3pPr>
            <a:lvl4pPr marL="1635633" indent="0">
              <a:buNone/>
              <a:defRPr sz="2400"/>
            </a:lvl4pPr>
            <a:lvl5pPr marL="2180844" indent="0">
              <a:buNone/>
              <a:defRPr sz="2400"/>
            </a:lvl5pPr>
            <a:lvl6pPr marL="2726055" indent="0">
              <a:buNone/>
              <a:defRPr sz="2400"/>
            </a:lvl6pPr>
            <a:lvl7pPr marL="3271266" indent="0">
              <a:buNone/>
              <a:defRPr sz="2400"/>
            </a:lvl7pPr>
            <a:lvl8pPr marL="3816477" indent="0">
              <a:buNone/>
              <a:defRPr sz="2400"/>
            </a:lvl8pPr>
            <a:lvl9pPr marL="4361688" indent="0">
              <a:buNone/>
              <a:defRPr sz="24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864156" y="5460912"/>
            <a:ext cx="9793764" cy="1512253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60172" y="5544926"/>
            <a:ext cx="9577492" cy="132627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152207" y="6217038"/>
            <a:ext cx="9234437" cy="49801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63084" y="5595335"/>
            <a:ext cx="10012683" cy="120980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4991" y="6236616"/>
            <a:ext cx="9128870" cy="44290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cap="all" spc="298" baseline="0">
                <a:solidFill>
                  <a:srgbClr val="FFFFFF"/>
                </a:solidFill>
              </a:defRPr>
            </a:lvl1pPr>
            <a:lvl2pPr marL="545211" indent="0">
              <a:buNone/>
              <a:defRPr sz="1400"/>
            </a:lvl2pPr>
            <a:lvl3pPr marL="1090422" indent="0">
              <a:buNone/>
              <a:defRPr sz="1200"/>
            </a:lvl3pPr>
            <a:lvl4pPr marL="1635633" indent="0">
              <a:buNone/>
              <a:defRPr sz="1100"/>
            </a:lvl4pPr>
            <a:lvl5pPr marL="2180844" indent="0">
              <a:buNone/>
              <a:defRPr sz="1100"/>
            </a:lvl5pPr>
            <a:lvl6pPr marL="2726055" indent="0">
              <a:buNone/>
              <a:defRPr sz="1100"/>
            </a:lvl6pPr>
            <a:lvl7pPr marL="3271266" indent="0">
              <a:buNone/>
              <a:defRPr sz="1100"/>
            </a:lvl7pPr>
            <a:lvl8pPr marL="3816477" indent="0">
              <a:buNone/>
              <a:defRPr sz="1100"/>
            </a:lvl8pPr>
            <a:lvl9pPr marL="436168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207" y="5628941"/>
            <a:ext cx="9234437" cy="576679"/>
          </a:xfrm>
        </p:spPr>
        <p:txBody>
          <a:bodyPr anchor="ctr" anchorCtr="0"/>
          <a:lstStyle>
            <a:lvl1pPr algn="ctr">
              <a:defRPr sz="24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1522075" cy="75612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115221" y="112019"/>
            <a:ext cx="11291634" cy="7348427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104" y="1932323"/>
            <a:ext cx="10369868" cy="4822056"/>
          </a:xfrm>
          <a:prstGeom prst="rect">
            <a:avLst/>
          </a:prstGeom>
        </p:spPr>
        <p:txBody>
          <a:bodyPr vert="horz" lIns="109042" tIns="54521" rIns="109042" bIns="5452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104" y="7008171"/>
            <a:ext cx="2688484" cy="402567"/>
          </a:xfrm>
          <a:prstGeom prst="rect">
            <a:avLst/>
          </a:prstGeom>
        </p:spPr>
        <p:txBody>
          <a:bodyPr vert="horz" lIns="109042" tIns="54521" rIns="109042" bIns="54521" rtlCol="0" anchor="ctr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6709" y="7008171"/>
            <a:ext cx="3648657" cy="402567"/>
          </a:xfrm>
          <a:prstGeom prst="rect">
            <a:avLst/>
          </a:prstGeom>
        </p:spPr>
        <p:txBody>
          <a:bodyPr vert="horz" lIns="109042" tIns="54521" rIns="109042" bIns="54521" rtlCol="0" anchor="ctr"/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7487" y="7008171"/>
            <a:ext cx="2688484" cy="402567"/>
          </a:xfrm>
          <a:prstGeom prst="rect">
            <a:avLst/>
          </a:prstGeom>
        </p:spPr>
        <p:txBody>
          <a:bodyPr vert="horz" lIns="109042" tIns="54521" rIns="109042" bIns="54521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662" y="306691"/>
            <a:ext cx="10830751" cy="1461844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marL="0" algn="ctr" defTabSz="1090422" rtl="0" eaLnBrk="1" latinLnBrk="0" hangingPunct="1"/>
            <a:endParaRPr lang="en-US" sz="21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9833" y="411098"/>
            <a:ext cx="10560037" cy="1233294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42" tIns="54521" rIns="109042" bIns="54521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6951" y="450250"/>
            <a:ext cx="10409020" cy="1146016"/>
          </a:xfrm>
          <a:prstGeom prst="rect">
            <a:avLst/>
          </a:prstGeom>
        </p:spPr>
        <p:txBody>
          <a:bodyPr vert="horz" lIns="109042" tIns="54521" rIns="109042" bIns="54521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090422" rtl="0" eaLnBrk="1" latinLnBrk="0" hangingPunct="1">
        <a:spcBef>
          <a:spcPct val="0"/>
        </a:spcBef>
        <a:buNone/>
        <a:defRPr sz="42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408908" indent="-272606" algn="l" defTabSz="1090422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900" kern="1200">
          <a:solidFill>
            <a:schemeClr val="tx2"/>
          </a:solidFill>
          <a:latin typeface="+mn-lt"/>
          <a:ea typeface="+mn-ea"/>
          <a:cs typeface="+mn-cs"/>
        </a:defRPr>
      </a:lvl1pPr>
      <a:lvl2pPr marL="763295" indent="-272606" algn="l" defTabSz="1090422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90422" indent="-272606" algn="l" defTabSz="1090422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3pPr>
      <a:lvl4pPr marL="1526591" indent="-272606" algn="l" defTabSz="1090422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4pPr>
      <a:lvl5pPr marL="1853717" indent="-272606" algn="l" defTabSz="1090422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9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71802" indent="-218084" algn="l" defTabSz="1090422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6pPr>
      <a:lvl7pPr marL="2398928" indent="-218084" algn="l" defTabSz="1090422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7pPr>
      <a:lvl8pPr marL="2617013" indent="-218084" algn="l" defTabSz="1090422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8pPr>
      <a:lvl9pPr marL="2835097" indent="-218084" algn="l" defTabSz="1090422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04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5211" algn="l" defTabSz="10904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90422" algn="l" defTabSz="10904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5633" algn="l" defTabSz="10904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80844" algn="l" defTabSz="10904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6055" algn="l" defTabSz="10904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71266" algn="l" defTabSz="10904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6477" algn="l" defTabSz="10904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61688" algn="l" defTabSz="10904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951" y="252239"/>
            <a:ext cx="10409020" cy="1344027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Нанайская сказка</a:t>
            </a:r>
            <a:b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«Заяц и сорока»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ДНС\Desktop\amurskie_skazki_0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01" y="1839798"/>
            <a:ext cx="4640931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ДНС\Desktop\58c46a348ccae9a2fe5956b17a5e8b8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053" y="1839798"/>
            <a:ext cx="4711586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241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НС\Desktop\Hvastun_-_Nanajskaya_skaz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693" y="441558"/>
            <a:ext cx="6120680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696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ДНС\Desktop\zayats_i_sorok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581" y="1476374"/>
            <a:ext cx="8136904" cy="4752527"/>
          </a:xfrm>
          <a:prstGeom prst="rect">
            <a:avLst/>
          </a:prstGeom>
          <a:solidFill>
            <a:srgbClr val="FFFF00"/>
          </a:solidFill>
          <a:extLst/>
        </p:spPr>
      </p:pic>
    </p:spTree>
    <p:extLst>
      <p:ext uri="{BB962C8B-B14F-4D97-AF65-F5344CB8AC3E}">
        <p14:creationId xmlns:p14="http://schemas.microsoft.com/office/powerpoint/2010/main" val="377135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ДНС\Desktop\img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597" y="972319"/>
            <a:ext cx="7920880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064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ДНС\Desktop\scale_1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69" y="396255"/>
            <a:ext cx="10153128" cy="6810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45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Заяц и соро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61" y="1980431"/>
            <a:ext cx="4680520" cy="4467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Заяц и сорока (сказка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093" y="1980431"/>
            <a:ext cx="4464496" cy="4467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76461" y="222508"/>
            <a:ext cx="101531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Иллюстрации </a:t>
            </a:r>
            <a:r>
              <a:rPr lang="ru-RU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 Д. </a:t>
            </a:r>
            <a:r>
              <a:rPr lang="ru-RU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Павлишина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</a:t>
            </a:r>
          </a:p>
          <a:p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нанайской сказке «Заяц и сорока»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690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35</TotalTime>
  <Words>18</Words>
  <Application>Microsoft Office PowerPoint</Application>
  <PresentationFormat>Произвольный</PresentationFormat>
  <Paragraphs>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Аптека</vt:lpstr>
      <vt:lpstr>Нанайская сказка «Заяц и сорока»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Нанайская сказка «Заяц и сорока»</dc:title>
  <dc:creator>ДНС</dc:creator>
  <cp:lastModifiedBy>ДНС</cp:lastModifiedBy>
  <cp:revision>6</cp:revision>
  <dcterms:created xsi:type="dcterms:W3CDTF">2024-11-22T02:48:24Z</dcterms:created>
  <dcterms:modified xsi:type="dcterms:W3CDTF">2024-11-22T06:27:02Z</dcterms:modified>
</cp:coreProperties>
</file>